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9" r:id="rId3"/>
    <p:sldId id="371" r:id="rId4"/>
    <p:sldId id="370" r:id="rId5"/>
    <p:sldId id="372" r:id="rId6"/>
    <p:sldId id="378" r:id="rId7"/>
    <p:sldId id="376" r:id="rId8"/>
    <p:sldId id="377" r:id="rId9"/>
    <p:sldId id="374" r:id="rId10"/>
    <p:sldId id="375" r:id="rId11"/>
    <p:sldId id="379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7F6AAF2-46EE-46F0-AA3E-871932DF227A}">
          <p14:sldIdLst>
            <p14:sldId id="256"/>
            <p14:sldId id="369"/>
            <p14:sldId id="371"/>
            <p14:sldId id="370"/>
            <p14:sldId id="372"/>
            <p14:sldId id="378"/>
            <p14:sldId id="376"/>
            <p14:sldId id="377"/>
            <p14:sldId id="374"/>
            <p14:sldId id="375"/>
            <p14:sldId id="379"/>
          </p14:sldIdLst>
        </p14:section>
        <p14:section name="Раздел без заголовка" id="{5DF11583-1115-4605-809B-87A0A65C1F5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0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 autoAdjust="0"/>
    <p:restoredTop sz="94361" autoAdjust="0"/>
  </p:normalViewPr>
  <p:slideViewPr>
    <p:cSldViewPr>
      <p:cViewPr varScale="1">
        <p:scale>
          <a:sx n="73" d="100"/>
          <a:sy n="73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onsultantplus://offline/ref=37343DCF20C098CD42D9B87109954824BCF3DFBAC13AC6C5CAA36A551D5187B5AC8C624D69E1DFAB4D2A0ABBE8c0n7I" TargetMode="External"/><Relationship Id="rId1" Type="http://schemas.openxmlformats.org/officeDocument/2006/relationships/hyperlink" Target="consultantplus://offline/ref=1E4D8FE62715E25F2BEE0715632B0CBB2C78D9A98CC021EA88ABF530C7CDD1A7332C18CD9935345916245B8CB438V7J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E4D8FE62715E25F2BEE0715632B0CBB2C78D9A98CC021EA88ABF530C7CDD1A7332C18CD9935345916245B8CB438V7J" TargetMode="External"/><Relationship Id="rId2" Type="http://schemas.openxmlformats.org/officeDocument/2006/relationships/hyperlink" Target="consultantplus://offline/ref=37343DCF20C098CD42D9B87109954824BCF3DFBAC13AC6C5CAA36A551D5187B5AC8C624D69E1DFAB4D2A0ABBE8c0n7I" TargetMode="External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A0539-476A-45D9-A15F-3C234576F53B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BE664-D1C5-4956-A562-53FC96E53DDA}">
      <dgm:prSet phldrT="[Текст]"/>
      <dgm:spPr/>
      <dgm:t>
        <a:bodyPr/>
        <a:lstStyle/>
        <a:p>
          <a:r>
            <a:rPr lang="ru-RU" dirty="0" smtClean="0"/>
            <a:t>ФОИВ</a:t>
          </a:r>
          <a:endParaRPr lang="ru-RU" dirty="0"/>
        </a:p>
      </dgm:t>
    </dgm:pt>
    <dgm:pt modelId="{AC1AD988-B820-460E-B0B8-0B5E723AB711}" type="parTrans" cxnId="{12BFEED7-8EC1-4A0C-9C9E-37265FA93891}">
      <dgm:prSet/>
      <dgm:spPr/>
      <dgm:t>
        <a:bodyPr/>
        <a:lstStyle/>
        <a:p>
          <a:endParaRPr lang="ru-RU"/>
        </a:p>
      </dgm:t>
    </dgm:pt>
    <dgm:pt modelId="{95364201-DC3F-45B7-AE75-DB585244DEEC}" type="sibTrans" cxnId="{12BFEED7-8EC1-4A0C-9C9E-37265FA93891}">
      <dgm:prSet/>
      <dgm:spPr/>
      <dgm:t>
        <a:bodyPr/>
        <a:lstStyle/>
        <a:p>
          <a:endParaRPr lang="ru-RU"/>
        </a:p>
      </dgm:t>
    </dgm:pt>
    <dgm:pt modelId="{15AEFF62-2210-4694-A5F4-65AC670EE7EB}">
      <dgm:prSet phldrT="[Текст]" custT="1"/>
      <dgm:spPr>
        <a:noFill/>
      </dgm:spPr>
      <dgm:t>
        <a:bodyPr/>
        <a:lstStyle/>
        <a:p>
          <a:r>
            <a:rPr lang="ru-RU" sz="1200" dirty="0" smtClean="0"/>
            <a:t>Земельные участки в федеральной собственности</a:t>
          </a:r>
          <a:endParaRPr lang="ru-RU" sz="1200" dirty="0"/>
        </a:p>
      </dgm:t>
    </dgm:pt>
    <dgm:pt modelId="{1F7FCE26-54D9-41F9-9C68-184663755797}" type="parTrans" cxnId="{998B6425-E829-41B7-B92B-0E064638B789}">
      <dgm:prSet/>
      <dgm:spPr/>
      <dgm:t>
        <a:bodyPr/>
        <a:lstStyle/>
        <a:p>
          <a:endParaRPr lang="ru-RU"/>
        </a:p>
      </dgm:t>
    </dgm:pt>
    <dgm:pt modelId="{256C5B8A-6CF5-46FB-91E3-DE3254C06156}" type="sibTrans" cxnId="{998B6425-E829-41B7-B92B-0E064638B789}">
      <dgm:prSet/>
      <dgm:spPr/>
      <dgm:t>
        <a:bodyPr/>
        <a:lstStyle/>
        <a:p>
          <a:endParaRPr lang="ru-RU"/>
        </a:p>
      </dgm:t>
    </dgm:pt>
    <dgm:pt modelId="{C0FF5556-1D87-4A04-BE12-2750FA7FDDBA}">
      <dgm:prSet phldrT="[Текст]"/>
      <dgm:spPr/>
      <dgm:t>
        <a:bodyPr/>
        <a:lstStyle/>
        <a:p>
          <a:r>
            <a:rPr lang="ru-RU" dirty="0" smtClean="0"/>
            <a:t>Субъект РФ (НАО)</a:t>
          </a:r>
          <a:endParaRPr lang="ru-RU" dirty="0"/>
        </a:p>
      </dgm:t>
    </dgm:pt>
    <dgm:pt modelId="{000D5BFD-3416-4ABB-A6E3-52C144989504}" type="parTrans" cxnId="{97EBA6E9-BFE8-4144-BF80-4FBCA6A374D5}">
      <dgm:prSet/>
      <dgm:spPr/>
      <dgm:t>
        <a:bodyPr/>
        <a:lstStyle/>
        <a:p>
          <a:endParaRPr lang="ru-RU"/>
        </a:p>
      </dgm:t>
    </dgm:pt>
    <dgm:pt modelId="{56E10438-0FCC-4633-A831-B126B0B1B834}" type="sibTrans" cxnId="{97EBA6E9-BFE8-4144-BF80-4FBCA6A374D5}">
      <dgm:prSet/>
      <dgm:spPr/>
      <dgm:t>
        <a:bodyPr/>
        <a:lstStyle/>
        <a:p>
          <a:endParaRPr lang="ru-RU"/>
        </a:p>
      </dgm:t>
    </dgm:pt>
    <dgm:pt modelId="{4A803865-EE87-4EF2-B7EC-24C866F85217}">
      <dgm:prSet phldrT="[Текст]" custT="1"/>
      <dgm:spPr>
        <a:noFill/>
      </dgm:spPr>
      <dgm:t>
        <a:bodyPr/>
        <a:lstStyle/>
        <a:p>
          <a:r>
            <a:rPr lang="ru-RU" sz="1100" dirty="0" smtClean="0"/>
            <a:t>Земельные участки в собственности НАО;</a:t>
          </a:r>
          <a:endParaRPr lang="ru-RU" sz="1100" dirty="0"/>
        </a:p>
      </dgm:t>
    </dgm:pt>
    <dgm:pt modelId="{BC591748-92AF-48B8-B499-B5BBE76F774F}" type="parTrans" cxnId="{2A2ED5E8-B312-4ABE-837A-BD6D90BE351D}">
      <dgm:prSet/>
      <dgm:spPr/>
      <dgm:t>
        <a:bodyPr/>
        <a:lstStyle/>
        <a:p>
          <a:endParaRPr lang="ru-RU"/>
        </a:p>
      </dgm:t>
    </dgm:pt>
    <dgm:pt modelId="{3AD7AEB4-CDDA-4658-9932-385C665344DA}" type="sibTrans" cxnId="{2A2ED5E8-B312-4ABE-837A-BD6D90BE351D}">
      <dgm:prSet/>
      <dgm:spPr/>
      <dgm:t>
        <a:bodyPr/>
        <a:lstStyle/>
        <a:p>
          <a:endParaRPr lang="ru-RU"/>
        </a:p>
      </dgm:t>
    </dgm:pt>
    <dgm:pt modelId="{4F8BEA1A-E37E-4EA7-B05A-6C5656688563}">
      <dgm:prSet phldrT="[Текст]"/>
      <dgm:spPr/>
      <dgm:t>
        <a:bodyPr/>
        <a:lstStyle/>
        <a:p>
          <a:r>
            <a:rPr lang="ru-RU" dirty="0" smtClean="0"/>
            <a:t>Поселения</a:t>
          </a:r>
          <a:endParaRPr lang="ru-RU" dirty="0"/>
        </a:p>
      </dgm:t>
    </dgm:pt>
    <dgm:pt modelId="{9F64C0F6-CB0F-4C63-9A9E-ADE012FA90D0}" type="parTrans" cxnId="{B31FAE3A-2CE5-4D0A-B2E6-465B57DA8350}">
      <dgm:prSet/>
      <dgm:spPr/>
      <dgm:t>
        <a:bodyPr/>
        <a:lstStyle/>
        <a:p>
          <a:endParaRPr lang="ru-RU"/>
        </a:p>
      </dgm:t>
    </dgm:pt>
    <dgm:pt modelId="{CA713399-BC1F-4335-88A6-8E01B8B579B5}" type="sibTrans" cxnId="{B31FAE3A-2CE5-4D0A-B2E6-465B57DA8350}">
      <dgm:prSet/>
      <dgm:spPr/>
      <dgm:t>
        <a:bodyPr/>
        <a:lstStyle/>
        <a:p>
          <a:endParaRPr lang="ru-RU"/>
        </a:p>
      </dgm:t>
    </dgm:pt>
    <dgm:pt modelId="{2D5D073B-2589-4DC3-8462-1A8D88EADE61}">
      <dgm:prSet phldrT="[Текст]"/>
      <dgm:spPr>
        <a:noFill/>
      </dgm:spPr>
      <dgm:t>
        <a:bodyPr/>
        <a:lstStyle/>
        <a:p>
          <a:r>
            <a:rPr lang="ru-RU" dirty="0" smtClean="0"/>
            <a:t>Земельные участки в собственности муниципалитета</a:t>
          </a:r>
          <a:endParaRPr lang="ru-RU" dirty="0"/>
        </a:p>
      </dgm:t>
    </dgm:pt>
    <dgm:pt modelId="{FEFE56C5-A06C-4B52-8391-ADA7232ADD84}" type="parTrans" cxnId="{E0E19454-A713-4FDF-9730-80255DC9B8BF}">
      <dgm:prSet/>
      <dgm:spPr/>
      <dgm:t>
        <a:bodyPr/>
        <a:lstStyle/>
        <a:p>
          <a:endParaRPr lang="ru-RU"/>
        </a:p>
      </dgm:t>
    </dgm:pt>
    <dgm:pt modelId="{3AB9EA43-77C7-4796-8E09-8BFC75024918}" type="sibTrans" cxnId="{E0E19454-A713-4FDF-9730-80255DC9B8BF}">
      <dgm:prSet/>
      <dgm:spPr/>
      <dgm:t>
        <a:bodyPr/>
        <a:lstStyle/>
        <a:p>
          <a:endParaRPr lang="ru-RU"/>
        </a:p>
      </dgm:t>
    </dgm:pt>
    <dgm:pt modelId="{5D1E6DC5-F0CE-4E18-9F15-5E0F256CA5CB}">
      <dgm:prSet phldrT="[Текст]"/>
      <dgm:spPr/>
      <dgm:t>
        <a:bodyPr/>
        <a:lstStyle/>
        <a:p>
          <a:r>
            <a:rPr lang="ru-RU" dirty="0" smtClean="0"/>
            <a:t>Район</a:t>
          </a:r>
          <a:endParaRPr lang="ru-RU" dirty="0"/>
        </a:p>
      </dgm:t>
    </dgm:pt>
    <dgm:pt modelId="{A9A8C9D3-B4C1-427F-9F2B-7ABF779E1763}" type="parTrans" cxnId="{7DBA5E86-531E-443B-9E07-38817ADEEDB1}">
      <dgm:prSet/>
      <dgm:spPr/>
      <dgm:t>
        <a:bodyPr/>
        <a:lstStyle/>
        <a:p>
          <a:endParaRPr lang="ru-RU"/>
        </a:p>
      </dgm:t>
    </dgm:pt>
    <dgm:pt modelId="{5643CB7B-F869-4523-B91F-620009D459CF}" type="sibTrans" cxnId="{7DBA5E86-531E-443B-9E07-38817ADEEDB1}">
      <dgm:prSet/>
      <dgm:spPr/>
      <dgm:t>
        <a:bodyPr/>
        <a:lstStyle/>
        <a:p>
          <a:endParaRPr lang="ru-RU"/>
        </a:p>
      </dgm:t>
    </dgm:pt>
    <dgm:pt modelId="{CBB55891-A8F2-4E04-842C-6A789EA1E09B}">
      <dgm:prSet phldrT="[Текст]"/>
      <dgm:spPr>
        <a:noFill/>
      </dgm:spPr>
      <dgm:t>
        <a:bodyPr/>
        <a:lstStyle/>
        <a:p>
          <a:r>
            <a:rPr lang="ru-RU" dirty="0" smtClean="0"/>
            <a:t>Земельные участки </a:t>
          </a:r>
          <a:br>
            <a:rPr lang="ru-RU" dirty="0" smtClean="0"/>
          </a:br>
          <a:r>
            <a:rPr lang="ru-RU" dirty="0" smtClean="0"/>
            <a:t>в собственности района</a:t>
          </a:r>
          <a:endParaRPr lang="ru-RU" dirty="0"/>
        </a:p>
      </dgm:t>
    </dgm:pt>
    <dgm:pt modelId="{31E49714-FABD-4F40-840C-B552843B6966}" type="parTrans" cxnId="{8854123E-146E-4E8E-9E9F-BEC12A0C6C7F}">
      <dgm:prSet/>
      <dgm:spPr/>
      <dgm:t>
        <a:bodyPr/>
        <a:lstStyle/>
        <a:p>
          <a:endParaRPr lang="ru-RU"/>
        </a:p>
      </dgm:t>
    </dgm:pt>
    <dgm:pt modelId="{BBC492ED-932B-4230-A1A7-071676D568C9}" type="sibTrans" cxnId="{8854123E-146E-4E8E-9E9F-BEC12A0C6C7F}">
      <dgm:prSet/>
      <dgm:spPr/>
      <dgm:t>
        <a:bodyPr/>
        <a:lstStyle/>
        <a:p>
          <a:endParaRPr lang="ru-RU"/>
        </a:p>
      </dgm:t>
    </dgm:pt>
    <dgm:pt modelId="{E9C09E66-ADD7-4EF3-AF0B-BBCD874D7163}">
      <dgm:prSet phldrT="[Текст]" custT="1"/>
      <dgm:spPr>
        <a:noFill/>
      </dgm:spPr>
      <dgm:t>
        <a:bodyPr/>
        <a:lstStyle/>
        <a:p>
          <a:r>
            <a:rPr lang="ru-RU" sz="1100" dirty="0" smtClean="0"/>
            <a:t> Неразграниченные земли</a:t>
          </a:r>
          <a:endParaRPr lang="ru-RU" sz="1100" dirty="0"/>
        </a:p>
      </dgm:t>
    </dgm:pt>
    <dgm:pt modelId="{E1DAD6E9-B67F-4AEB-B914-BFFD9EC5A043}" type="parTrans" cxnId="{A66671C5-E3A8-43C6-BB93-3FDCB9CF1B38}">
      <dgm:prSet/>
      <dgm:spPr/>
      <dgm:t>
        <a:bodyPr/>
        <a:lstStyle/>
        <a:p>
          <a:endParaRPr lang="ru-RU"/>
        </a:p>
      </dgm:t>
    </dgm:pt>
    <dgm:pt modelId="{09923401-A372-42A3-81C3-65327B540BDA}" type="sibTrans" cxnId="{A66671C5-E3A8-43C6-BB93-3FDCB9CF1B38}">
      <dgm:prSet/>
      <dgm:spPr/>
      <dgm:t>
        <a:bodyPr/>
        <a:lstStyle/>
        <a:p>
          <a:endParaRPr lang="ru-RU"/>
        </a:p>
      </dgm:t>
    </dgm:pt>
    <dgm:pt modelId="{0D019104-A24A-45DA-A4D6-E36ECDC09A38}" type="pres">
      <dgm:prSet presAssocID="{113A0539-476A-45D9-A15F-3C234576F5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C44DC1-ACE5-42F6-9852-00AC281D83D7}" type="pres">
      <dgm:prSet presAssocID="{113A0539-476A-45D9-A15F-3C234576F53B}" presName="children" presStyleCnt="0"/>
      <dgm:spPr/>
    </dgm:pt>
    <dgm:pt modelId="{B3215B82-0596-4144-A063-6A7CD8C6672B}" type="pres">
      <dgm:prSet presAssocID="{113A0539-476A-45D9-A15F-3C234576F53B}" presName="child1group" presStyleCnt="0"/>
      <dgm:spPr/>
    </dgm:pt>
    <dgm:pt modelId="{409A713D-121C-4B26-BBA3-6585F5F9393C}" type="pres">
      <dgm:prSet presAssocID="{113A0539-476A-45D9-A15F-3C234576F53B}" presName="child1" presStyleLbl="bgAcc1" presStyleIdx="0" presStyleCnt="4" custLinFactNeighborX="-2309" custLinFactNeighborY="5537"/>
      <dgm:spPr/>
      <dgm:t>
        <a:bodyPr/>
        <a:lstStyle/>
        <a:p>
          <a:endParaRPr lang="ru-RU"/>
        </a:p>
      </dgm:t>
    </dgm:pt>
    <dgm:pt modelId="{578B4BCF-0595-4C7B-9287-E60E3121CA52}" type="pres">
      <dgm:prSet presAssocID="{113A0539-476A-45D9-A15F-3C234576F5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6F285-2937-4AA4-8E93-B4720645A00A}" type="pres">
      <dgm:prSet presAssocID="{113A0539-476A-45D9-A15F-3C234576F53B}" presName="child2group" presStyleCnt="0"/>
      <dgm:spPr/>
    </dgm:pt>
    <dgm:pt modelId="{4FCC23E8-9950-408C-B034-340E0C567F5B}" type="pres">
      <dgm:prSet presAssocID="{113A0539-476A-45D9-A15F-3C234576F53B}" presName="child2" presStyleLbl="bgAcc1" presStyleIdx="1" presStyleCnt="4" custLinFactNeighborX="6697" custLinFactNeighborY="5537"/>
      <dgm:spPr/>
      <dgm:t>
        <a:bodyPr/>
        <a:lstStyle/>
        <a:p>
          <a:endParaRPr lang="ru-RU"/>
        </a:p>
      </dgm:t>
    </dgm:pt>
    <dgm:pt modelId="{AD662CE8-6B65-47AE-9CA7-490CC9C7172B}" type="pres">
      <dgm:prSet presAssocID="{113A0539-476A-45D9-A15F-3C234576F5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6721C-AB28-47E3-B856-DD2CE955348D}" type="pres">
      <dgm:prSet presAssocID="{113A0539-476A-45D9-A15F-3C234576F53B}" presName="child3group" presStyleCnt="0"/>
      <dgm:spPr/>
    </dgm:pt>
    <dgm:pt modelId="{E83F14FD-9392-40D5-94F5-05844DC28D85}" type="pres">
      <dgm:prSet presAssocID="{113A0539-476A-45D9-A15F-3C234576F53B}" presName="child3" presStyleLbl="bgAcc1" presStyleIdx="2" presStyleCnt="4" custLinFactNeighborX="10283" custLinFactNeighborY="-7630"/>
      <dgm:spPr/>
      <dgm:t>
        <a:bodyPr/>
        <a:lstStyle/>
        <a:p>
          <a:endParaRPr lang="ru-RU"/>
        </a:p>
      </dgm:t>
    </dgm:pt>
    <dgm:pt modelId="{DC61EE3D-485C-414A-8845-528E9282E472}" type="pres">
      <dgm:prSet presAssocID="{113A0539-476A-45D9-A15F-3C234576F5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5AFE7-9A7D-4F92-9077-9CF8C0C365CA}" type="pres">
      <dgm:prSet presAssocID="{113A0539-476A-45D9-A15F-3C234576F53B}" presName="child4group" presStyleCnt="0"/>
      <dgm:spPr/>
    </dgm:pt>
    <dgm:pt modelId="{79739C27-7F08-46E9-A7B9-0BA7BAF8B466}" type="pres">
      <dgm:prSet presAssocID="{113A0539-476A-45D9-A15F-3C234576F53B}" presName="child4" presStyleLbl="bgAcc1" presStyleIdx="3" presStyleCnt="4" custLinFactNeighborX="1278" custLinFactNeighborY="-7630"/>
      <dgm:spPr/>
      <dgm:t>
        <a:bodyPr/>
        <a:lstStyle/>
        <a:p>
          <a:endParaRPr lang="ru-RU"/>
        </a:p>
      </dgm:t>
    </dgm:pt>
    <dgm:pt modelId="{617A6773-0139-451A-AA4B-EF424E5D5E3F}" type="pres">
      <dgm:prSet presAssocID="{113A0539-476A-45D9-A15F-3C234576F5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2ABD3-3BA9-44AE-B2D9-E9529552DE98}" type="pres">
      <dgm:prSet presAssocID="{113A0539-476A-45D9-A15F-3C234576F53B}" presName="childPlaceholder" presStyleCnt="0"/>
      <dgm:spPr/>
    </dgm:pt>
    <dgm:pt modelId="{28CF3B56-C878-479B-801B-044483F5ED99}" type="pres">
      <dgm:prSet presAssocID="{113A0539-476A-45D9-A15F-3C234576F53B}" presName="circle" presStyleCnt="0"/>
      <dgm:spPr/>
    </dgm:pt>
    <dgm:pt modelId="{7B9FB76E-831C-47A1-898A-E690B5B43C4F}" type="pres">
      <dgm:prSet presAssocID="{113A0539-476A-45D9-A15F-3C234576F53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6A1DF-931C-4152-B964-936ED57E6CF6}" type="pres">
      <dgm:prSet presAssocID="{113A0539-476A-45D9-A15F-3C234576F5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044AC-6924-44D4-A20E-AE02D08C6B19}" type="pres">
      <dgm:prSet presAssocID="{113A0539-476A-45D9-A15F-3C234576F5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AAA7C-40CD-4FB2-AED4-2451C18C5DC5}" type="pres">
      <dgm:prSet presAssocID="{113A0539-476A-45D9-A15F-3C234576F5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BDEDD-9B31-41A5-B737-523A3AAF4C1A}" type="pres">
      <dgm:prSet presAssocID="{113A0539-476A-45D9-A15F-3C234576F53B}" presName="quadrantPlaceholder" presStyleCnt="0"/>
      <dgm:spPr/>
    </dgm:pt>
    <dgm:pt modelId="{9F091A41-038F-4888-843B-5461578F6600}" type="pres">
      <dgm:prSet presAssocID="{113A0539-476A-45D9-A15F-3C234576F53B}" presName="center1" presStyleLbl="fgShp" presStyleIdx="0" presStyleCnt="2"/>
      <dgm:spPr/>
    </dgm:pt>
    <dgm:pt modelId="{D5A54C0E-431D-4F3F-A6DF-7AA34610DADB}" type="pres">
      <dgm:prSet presAssocID="{113A0539-476A-45D9-A15F-3C234576F53B}" presName="center2" presStyleLbl="fgShp" presStyleIdx="1" presStyleCnt="2"/>
      <dgm:spPr/>
    </dgm:pt>
  </dgm:ptLst>
  <dgm:cxnLst>
    <dgm:cxn modelId="{A3D6520B-B38D-4C77-9A13-DBE7B2BADDAE}" type="presOf" srcId="{15AEFF62-2210-4694-A5F4-65AC670EE7EB}" destId="{409A713D-121C-4B26-BBA3-6585F5F9393C}" srcOrd="0" destOrd="0" presId="urn:microsoft.com/office/officeart/2005/8/layout/cycle4"/>
    <dgm:cxn modelId="{191230B6-900A-4297-BDEF-B9F20870DE88}" type="presOf" srcId="{E9C09E66-ADD7-4EF3-AF0B-BBCD874D7163}" destId="{4FCC23E8-9950-408C-B034-340E0C567F5B}" srcOrd="0" destOrd="1" presId="urn:microsoft.com/office/officeart/2005/8/layout/cycle4"/>
    <dgm:cxn modelId="{67B13FC8-CF10-48B7-B044-8E92F6392A64}" type="presOf" srcId="{15AEFF62-2210-4694-A5F4-65AC670EE7EB}" destId="{578B4BCF-0595-4C7B-9287-E60E3121CA52}" srcOrd="1" destOrd="0" presId="urn:microsoft.com/office/officeart/2005/8/layout/cycle4"/>
    <dgm:cxn modelId="{5F51876C-8C80-4776-86FC-1CBE01A3E432}" type="presOf" srcId="{2D5D073B-2589-4DC3-8462-1A8D88EADE61}" destId="{E83F14FD-9392-40D5-94F5-05844DC28D85}" srcOrd="0" destOrd="0" presId="urn:microsoft.com/office/officeart/2005/8/layout/cycle4"/>
    <dgm:cxn modelId="{8854123E-146E-4E8E-9E9F-BEC12A0C6C7F}" srcId="{5D1E6DC5-F0CE-4E18-9F15-5E0F256CA5CB}" destId="{CBB55891-A8F2-4E04-842C-6A789EA1E09B}" srcOrd="0" destOrd="0" parTransId="{31E49714-FABD-4F40-840C-B552843B6966}" sibTransId="{BBC492ED-932B-4230-A1A7-071676D568C9}"/>
    <dgm:cxn modelId="{79830346-8C87-4DC3-9C5B-DB4C2E255736}" type="presOf" srcId="{CBB55891-A8F2-4E04-842C-6A789EA1E09B}" destId="{617A6773-0139-451A-AA4B-EF424E5D5E3F}" srcOrd="1" destOrd="0" presId="urn:microsoft.com/office/officeart/2005/8/layout/cycle4"/>
    <dgm:cxn modelId="{1AAC0AC3-6FFD-47B1-AB57-7AEA13A13A8A}" type="presOf" srcId="{4F8BEA1A-E37E-4EA7-B05A-6C5656688563}" destId="{77F044AC-6924-44D4-A20E-AE02D08C6B19}" srcOrd="0" destOrd="0" presId="urn:microsoft.com/office/officeart/2005/8/layout/cycle4"/>
    <dgm:cxn modelId="{E0E19454-A713-4FDF-9730-80255DC9B8BF}" srcId="{4F8BEA1A-E37E-4EA7-B05A-6C5656688563}" destId="{2D5D073B-2589-4DC3-8462-1A8D88EADE61}" srcOrd="0" destOrd="0" parTransId="{FEFE56C5-A06C-4B52-8391-ADA7232ADD84}" sibTransId="{3AB9EA43-77C7-4796-8E09-8BFC75024918}"/>
    <dgm:cxn modelId="{12BFEED7-8EC1-4A0C-9C9E-37265FA93891}" srcId="{113A0539-476A-45D9-A15F-3C234576F53B}" destId="{A5FBE664-D1C5-4956-A562-53FC96E53DDA}" srcOrd="0" destOrd="0" parTransId="{AC1AD988-B820-460E-B0B8-0B5E723AB711}" sibTransId="{95364201-DC3F-45B7-AE75-DB585244DEEC}"/>
    <dgm:cxn modelId="{80E14F7E-5772-4B54-9CCA-CA525C30309D}" type="presOf" srcId="{4A803865-EE87-4EF2-B7EC-24C866F85217}" destId="{AD662CE8-6B65-47AE-9CA7-490CC9C7172B}" srcOrd="1" destOrd="0" presId="urn:microsoft.com/office/officeart/2005/8/layout/cycle4"/>
    <dgm:cxn modelId="{A6A4F1B6-EB21-4DE0-AA33-E827722FE40F}" type="presOf" srcId="{A5FBE664-D1C5-4956-A562-53FC96E53DDA}" destId="{7B9FB76E-831C-47A1-898A-E690B5B43C4F}" srcOrd="0" destOrd="0" presId="urn:microsoft.com/office/officeart/2005/8/layout/cycle4"/>
    <dgm:cxn modelId="{97EBA6E9-BFE8-4144-BF80-4FBCA6A374D5}" srcId="{113A0539-476A-45D9-A15F-3C234576F53B}" destId="{C0FF5556-1D87-4A04-BE12-2750FA7FDDBA}" srcOrd="1" destOrd="0" parTransId="{000D5BFD-3416-4ABB-A6E3-52C144989504}" sibTransId="{56E10438-0FCC-4633-A831-B126B0B1B834}"/>
    <dgm:cxn modelId="{71841A95-449B-4B47-9789-48A7E1B18775}" type="presOf" srcId="{CBB55891-A8F2-4E04-842C-6A789EA1E09B}" destId="{79739C27-7F08-46E9-A7B9-0BA7BAF8B466}" srcOrd="0" destOrd="0" presId="urn:microsoft.com/office/officeart/2005/8/layout/cycle4"/>
    <dgm:cxn modelId="{2620EFF8-670C-4B13-8F76-DB4E2852C3D0}" type="presOf" srcId="{E9C09E66-ADD7-4EF3-AF0B-BBCD874D7163}" destId="{AD662CE8-6B65-47AE-9CA7-490CC9C7172B}" srcOrd="1" destOrd="1" presId="urn:microsoft.com/office/officeart/2005/8/layout/cycle4"/>
    <dgm:cxn modelId="{998B6425-E829-41B7-B92B-0E064638B789}" srcId="{A5FBE664-D1C5-4956-A562-53FC96E53DDA}" destId="{15AEFF62-2210-4694-A5F4-65AC670EE7EB}" srcOrd="0" destOrd="0" parTransId="{1F7FCE26-54D9-41F9-9C68-184663755797}" sibTransId="{256C5B8A-6CF5-46FB-91E3-DE3254C06156}"/>
    <dgm:cxn modelId="{F7AEFE61-3C06-43D3-A944-C42A9158B6B6}" type="presOf" srcId="{113A0539-476A-45D9-A15F-3C234576F53B}" destId="{0D019104-A24A-45DA-A4D6-E36ECDC09A38}" srcOrd="0" destOrd="0" presId="urn:microsoft.com/office/officeart/2005/8/layout/cycle4"/>
    <dgm:cxn modelId="{275F8C1B-9BEF-40E5-AAFA-3C6786FA5065}" type="presOf" srcId="{5D1E6DC5-F0CE-4E18-9F15-5E0F256CA5CB}" destId="{E74AAA7C-40CD-4FB2-AED4-2451C18C5DC5}" srcOrd="0" destOrd="0" presId="urn:microsoft.com/office/officeart/2005/8/layout/cycle4"/>
    <dgm:cxn modelId="{7DBA5E86-531E-443B-9E07-38817ADEEDB1}" srcId="{113A0539-476A-45D9-A15F-3C234576F53B}" destId="{5D1E6DC5-F0CE-4E18-9F15-5E0F256CA5CB}" srcOrd="3" destOrd="0" parTransId="{A9A8C9D3-B4C1-427F-9F2B-7ABF779E1763}" sibTransId="{5643CB7B-F869-4523-B91F-620009D459CF}"/>
    <dgm:cxn modelId="{B31FAE3A-2CE5-4D0A-B2E6-465B57DA8350}" srcId="{113A0539-476A-45D9-A15F-3C234576F53B}" destId="{4F8BEA1A-E37E-4EA7-B05A-6C5656688563}" srcOrd="2" destOrd="0" parTransId="{9F64C0F6-CB0F-4C63-9A9E-ADE012FA90D0}" sibTransId="{CA713399-BC1F-4335-88A6-8E01B8B579B5}"/>
    <dgm:cxn modelId="{2811AC4A-50A2-4181-92CC-5302EF13820C}" type="presOf" srcId="{4A803865-EE87-4EF2-B7EC-24C866F85217}" destId="{4FCC23E8-9950-408C-B034-340E0C567F5B}" srcOrd="0" destOrd="0" presId="urn:microsoft.com/office/officeart/2005/8/layout/cycle4"/>
    <dgm:cxn modelId="{F4878278-6C57-4576-8D3A-3E28634C469B}" type="presOf" srcId="{2D5D073B-2589-4DC3-8462-1A8D88EADE61}" destId="{DC61EE3D-485C-414A-8845-528E9282E472}" srcOrd="1" destOrd="0" presId="urn:microsoft.com/office/officeart/2005/8/layout/cycle4"/>
    <dgm:cxn modelId="{A66671C5-E3A8-43C6-BB93-3FDCB9CF1B38}" srcId="{C0FF5556-1D87-4A04-BE12-2750FA7FDDBA}" destId="{E9C09E66-ADD7-4EF3-AF0B-BBCD874D7163}" srcOrd="1" destOrd="0" parTransId="{E1DAD6E9-B67F-4AEB-B914-BFFD9EC5A043}" sibTransId="{09923401-A372-42A3-81C3-65327B540BDA}"/>
    <dgm:cxn modelId="{2A2ED5E8-B312-4ABE-837A-BD6D90BE351D}" srcId="{C0FF5556-1D87-4A04-BE12-2750FA7FDDBA}" destId="{4A803865-EE87-4EF2-B7EC-24C866F85217}" srcOrd="0" destOrd="0" parTransId="{BC591748-92AF-48B8-B499-B5BBE76F774F}" sibTransId="{3AD7AEB4-CDDA-4658-9932-385C665344DA}"/>
    <dgm:cxn modelId="{AF848E7B-8880-41A1-BF0C-7567FC877FDB}" type="presOf" srcId="{C0FF5556-1D87-4A04-BE12-2750FA7FDDBA}" destId="{BEA6A1DF-931C-4152-B964-936ED57E6CF6}" srcOrd="0" destOrd="0" presId="urn:microsoft.com/office/officeart/2005/8/layout/cycle4"/>
    <dgm:cxn modelId="{06228C29-0EE6-4BF1-968A-6501841D6B4E}" type="presParOf" srcId="{0D019104-A24A-45DA-A4D6-E36ECDC09A38}" destId="{46C44DC1-ACE5-42F6-9852-00AC281D83D7}" srcOrd="0" destOrd="0" presId="urn:microsoft.com/office/officeart/2005/8/layout/cycle4"/>
    <dgm:cxn modelId="{6C241BD9-69B6-43E8-A2F0-61967C307C09}" type="presParOf" srcId="{46C44DC1-ACE5-42F6-9852-00AC281D83D7}" destId="{B3215B82-0596-4144-A063-6A7CD8C6672B}" srcOrd="0" destOrd="0" presId="urn:microsoft.com/office/officeart/2005/8/layout/cycle4"/>
    <dgm:cxn modelId="{CF4F6953-8B0D-471F-B0A8-BB42FCEBED28}" type="presParOf" srcId="{B3215B82-0596-4144-A063-6A7CD8C6672B}" destId="{409A713D-121C-4B26-BBA3-6585F5F9393C}" srcOrd="0" destOrd="0" presId="urn:microsoft.com/office/officeart/2005/8/layout/cycle4"/>
    <dgm:cxn modelId="{77D6581E-1F74-46B7-AC56-7CC388E37353}" type="presParOf" srcId="{B3215B82-0596-4144-A063-6A7CD8C6672B}" destId="{578B4BCF-0595-4C7B-9287-E60E3121CA52}" srcOrd="1" destOrd="0" presId="urn:microsoft.com/office/officeart/2005/8/layout/cycle4"/>
    <dgm:cxn modelId="{F3DB12EA-7200-4245-92E9-C0188142FE63}" type="presParOf" srcId="{46C44DC1-ACE5-42F6-9852-00AC281D83D7}" destId="{1676F285-2937-4AA4-8E93-B4720645A00A}" srcOrd="1" destOrd="0" presId="urn:microsoft.com/office/officeart/2005/8/layout/cycle4"/>
    <dgm:cxn modelId="{E4054567-1F27-473B-B155-3A4CD929E250}" type="presParOf" srcId="{1676F285-2937-4AA4-8E93-B4720645A00A}" destId="{4FCC23E8-9950-408C-B034-340E0C567F5B}" srcOrd="0" destOrd="0" presId="urn:microsoft.com/office/officeart/2005/8/layout/cycle4"/>
    <dgm:cxn modelId="{476A82DF-BBB2-46CC-8EC3-250C3CEB1DD0}" type="presParOf" srcId="{1676F285-2937-4AA4-8E93-B4720645A00A}" destId="{AD662CE8-6B65-47AE-9CA7-490CC9C7172B}" srcOrd="1" destOrd="0" presId="urn:microsoft.com/office/officeart/2005/8/layout/cycle4"/>
    <dgm:cxn modelId="{C66573F6-B909-43A9-90AD-FA5A80E3DF28}" type="presParOf" srcId="{46C44DC1-ACE5-42F6-9852-00AC281D83D7}" destId="{6E96721C-AB28-47E3-B856-DD2CE955348D}" srcOrd="2" destOrd="0" presId="urn:microsoft.com/office/officeart/2005/8/layout/cycle4"/>
    <dgm:cxn modelId="{57CEDE2A-AB00-49D0-AB82-8EE95F64D196}" type="presParOf" srcId="{6E96721C-AB28-47E3-B856-DD2CE955348D}" destId="{E83F14FD-9392-40D5-94F5-05844DC28D85}" srcOrd="0" destOrd="0" presId="urn:microsoft.com/office/officeart/2005/8/layout/cycle4"/>
    <dgm:cxn modelId="{EF1B2EF1-3534-47FB-A244-0C44732EDB7A}" type="presParOf" srcId="{6E96721C-AB28-47E3-B856-DD2CE955348D}" destId="{DC61EE3D-485C-414A-8845-528E9282E472}" srcOrd="1" destOrd="0" presId="urn:microsoft.com/office/officeart/2005/8/layout/cycle4"/>
    <dgm:cxn modelId="{A228F449-74A0-4461-9EAC-294FC8933AD4}" type="presParOf" srcId="{46C44DC1-ACE5-42F6-9852-00AC281D83D7}" destId="{ED65AFE7-9A7D-4F92-9077-9CF8C0C365CA}" srcOrd="3" destOrd="0" presId="urn:microsoft.com/office/officeart/2005/8/layout/cycle4"/>
    <dgm:cxn modelId="{63F27D34-0A18-42C9-8002-0057BA2BF84A}" type="presParOf" srcId="{ED65AFE7-9A7D-4F92-9077-9CF8C0C365CA}" destId="{79739C27-7F08-46E9-A7B9-0BA7BAF8B466}" srcOrd="0" destOrd="0" presId="urn:microsoft.com/office/officeart/2005/8/layout/cycle4"/>
    <dgm:cxn modelId="{B3B474DB-3B63-4B36-BB3F-425C79FF5ACE}" type="presParOf" srcId="{ED65AFE7-9A7D-4F92-9077-9CF8C0C365CA}" destId="{617A6773-0139-451A-AA4B-EF424E5D5E3F}" srcOrd="1" destOrd="0" presId="urn:microsoft.com/office/officeart/2005/8/layout/cycle4"/>
    <dgm:cxn modelId="{6CC50568-E201-4F1A-8DCD-F2D52F8E544B}" type="presParOf" srcId="{46C44DC1-ACE5-42F6-9852-00AC281D83D7}" destId="{DC22ABD3-3BA9-44AE-B2D9-E9529552DE98}" srcOrd="4" destOrd="0" presId="urn:microsoft.com/office/officeart/2005/8/layout/cycle4"/>
    <dgm:cxn modelId="{7CBF3CCA-A1E7-435E-8BE0-A0E9882C2BF8}" type="presParOf" srcId="{0D019104-A24A-45DA-A4D6-E36ECDC09A38}" destId="{28CF3B56-C878-479B-801B-044483F5ED99}" srcOrd="1" destOrd="0" presId="urn:microsoft.com/office/officeart/2005/8/layout/cycle4"/>
    <dgm:cxn modelId="{43905440-7D5A-4F72-919A-6E9116FB228B}" type="presParOf" srcId="{28CF3B56-C878-479B-801B-044483F5ED99}" destId="{7B9FB76E-831C-47A1-898A-E690B5B43C4F}" srcOrd="0" destOrd="0" presId="urn:microsoft.com/office/officeart/2005/8/layout/cycle4"/>
    <dgm:cxn modelId="{A72F3084-3296-4002-B6FE-31B165858D7C}" type="presParOf" srcId="{28CF3B56-C878-479B-801B-044483F5ED99}" destId="{BEA6A1DF-931C-4152-B964-936ED57E6CF6}" srcOrd="1" destOrd="0" presId="urn:microsoft.com/office/officeart/2005/8/layout/cycle4"/>
    <dgm:cxn modelId="{737A176A-66DC-481A-B846-C01CB5F53843}" type="presParOf" srcId="{28CF3B56-C878-479B-801B-044483F5ED99}" destId="{77F044AC-6924-44D4-A20E-AE02D08C6B19}" srcOrd="2" destOrd="0" presId="urn:microsoft.com/office/officeart/2005/8/layout/cycle4"/>
    <dgm:cxn modelId="{A90C99FD-B522-42B8-9A46-5508C169C701}" type="presParOf" srcId="{28CF3B56-C878-479B-801B-044483F5ED99}" destId="{E74AAA7C-40CD-4FB2-AED4-2451C18C5DC5}" srcOrd="3" destOrd="0" presId="urn:microsoft.com/office/officeart/2005/8/layout/cycle4"/>
    <dgm:cxn modelId="{E4255BE7-1E55-49C6-9567-DD1B5F2C2A05}" type="presParOf" srcId="{28CF3B56-C878-479B-801B-044483F5ED99}" destId="{2F8BDEDD-9B31-41A5-B737-523A3AAF4C1A}" srcOrd="4" destOrd="0" presId="urn:microsoft.com/office/officeart/2005/8/layout/cycle4"/>
    <dgm:cxn modelId="{AEE32248-717E-4C1D-8169-C2E9B95AC18F}" type="presParOf" srcId="{0D019104-A24A-45DA-A4D6-E36ECDC09A38}" destId="{9F091A41-038F-4888-843B-5461578F6600}" srcOrd="2" destOrd="0" presId="urn:microsoft.com/office/officeart/2005/8/layout/cycle4"/>
    <dgm:cxn modelId="{C5B5421B-21A3-4A27-AFC3-029EAF1958C2}" type="presParOf" srcId="{0D019104-A24A-45DA-A4D6-E36ECDC09A38}" destId="{D5A54C0E-431D-4F3F-A6DF-7AA34610DAD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A0539-476A-45D9-A15F-3C234576F53B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BE664-D1C5-4956-A562-53FC96E53DDA}">
      <dgm:prSet phldrT="[Текст]"/>
      <dgm:spPr/>
      <dgm:t>
        <a:bodyPr/>
        <a:lstStyle/>
        <a:p>
          <a:r>
            <a:rPr lang="ru-RU" dirty="0" smtClean="0"/>
            <a:t>ФОИВ</a:t>
          </a:r>
          <a:endParaRPr lang="ru-RU" dirty="0"/>
        </a:p>
      </dgm:t>
    </dgm:pt>
    <dgm:pt modelId="{AC1AD988-B820-460E-B0B8-0B5E723AB711}" type="parTrans" cxnId="{12BFEED7-8EC1-4A0C-9C9E-37265FA93891}">
      <dgm:prSet/>
      <dgm:spPr/>
      <dgm:t>
        <a:bodyPr/>
        <a:lstStyle/>
        <a:p>
          <a:endParaRPr lang="ru-RU"/>
        </a:p>
      </dgm:t>
    </dgm:pt>
    <dgm:pt modelId="{95364201-DC3F-45B7-AE75-DB585244DEEC}" type="sibTrans" cxnId="{12BFEED7-8EC1-4A0C-9C9E-37265FA93891}">
      <dgm:prSet/>
      <dgm:spPr/>
      <dgm:t>
        <a:bodyPr/>
        <a:lstStyle/>
        <a:p>
          <a:endParaRPr lang="ru-RU"/>
        </a:p>
      </dgm:t>
    </dgm:pt>
    <dgm:pt modelId="{15AEFF62-2210-4694-A5F4-65AC670EE7EB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dirty="0" smtClean="0"/>
            <a:t>Нет</a:t>
          </a:r>
          <a:endParaRPr lang="ru-RU" dirty="0"/>
        </a:p>
      </dgm:t>
    </dgm:pt>
    <dgm:pt modelId="{1F7FCE26-54D9-41F9-9C68-184663755797}" type="parTrans" cxnId="{998B6425-E829-41B7-B92B-0E064638B789}">
      <dgm:prSet/>
      <dgm:spPr/>
      <dgm:t>
        <a:bodyPr/>
        <a:lstStyle/>
        <a:p>
          <a:endParaRPr lang="ru-RU"/>
        </a:p>
      </dgm:t>
    </dgm:pt>
    <dgm:pt modelId="{256C5B8A-6CF5-46FB-91E3-DE3254C06156}" type="sibTrans" cxnId="{998B6425-E829-41B7-B92B-0E064638B789}">
      <dgm:prSet/>
      <dgm:spPr/>
      <dgm:t>
        <a:bodyPr/>
        <a:lstStyle/>
        <a:p>
          <a:endParaRPr lang="ru-RU"/>
        </a:p>
      </dgm:t>
    </dgm:pt>
    <dgm:pt modelId="{C0FF5556-1D87-4A04-BE12-2750FA7FDDBA}">
      <dgm:prSet phldrT="[Текст]"/>
      <dgm:spPr/>
      <dgm:t>
        <a:bodyPr/>
        <a:lstStyle/>
        <a:p>
          <a:r>
            <a:rPr lang="ru-RU" dirty="0" smtClean="0"/>
            <a:t>Субъект РФ (НАО)</a:t>
          </a:r>
          <a:endParaRPr lang="ru-RU" dirty="0"/>
        </a:p>
      </dgm:t>
    </dgm:pt>
    <dgm:pt modelId="{000D5BFD-3416-4ABB-A6E3-52C144989504}" type="parTrans" cxnId="{97EBA6E9-BFE8-4144-BF80-4FBCA6A374D5}">
      <dgm:prSet/>
      <dgm:spPr/>
      <dgm:t>
        <a:bodyPr/>
        <a:lstStyle/>
        <a:p>
          <a:endParaRPr lang="ru-RU"/>
        </a:p>
      </dgm:t>
    </dgm:pt>
    <dgm:pt modelId="{56E10438-0FCC-4633-A831-B126B0B1B834}" type="sibTrans" cxnId="{97EBA6E9-BFE8-4144-BF80-4FBCA6A374D5}">
      <dgm:prSet/>
      <dgm:spPr/>
      <dgm:t>
        <a:bodyPr/>
        <a:lstStyle/>
        <a:p>
          <a:endParaRPr lang="ru-RU"/>
        </a:p>
      </dgm:t>
    </dgm:pt>
    <dgm:pt modelId="{4A803865-EE87-4EF2-B7EC-24C866F85217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dirty="0" smtClean="0"/>
            <a:t>Да</a:t>
          </a:r>
          <a:endParaRPr lang="ru-RU" dirty="0"/>
        </a:p>
      </dgm:t>
    </dgm:pt>
    <dgm:pt modelId="{BC591748-92AF-48B8-B499-B5BBE76F774F}" type="parTrans" cxnId="{2A2ED5E8-B312-4ABE-837A-BD6D90BE351D}">
      <dgm:prSet/>
      <dgm:spPr/>
      <dgm:t>
        <a:bodyPr/>
        <a:lstStyle/>
        <a:p>
          <a:endParaRPr lang="ru-RU"/>
        </a:p>
      </dgm:t>
    </dgm:pt>
    <dgm:pt modelId="{3AD7AEB4-CDDA-4658-9932-385C665344DA}" type="sibTrans" cxnId="{2A2ED5E8-B312-4ABE-837A-BD6D90BE351D}">
      <dgm:prSet/>
      <dgm:spPr/>
      <dgm:t>
        <a:bodyPr/>
        <a:lstStyle/>
        <a:p>
          <a:endParaRPr lang="ru-RU"/>
        </a:p>
      </dgm:t>
    </dgm:pt>
    <dgm:pt modelId="{4F8BEA1A-E37E-4EA7-B05A-6C5656688563}">
      <dgm:prSet phldrT="[Текст]"/>
      <dgm:spPr/>
      <dgm:t>
        <a:bodyPr/>
        <a:lstStyle/>
        <a:p>
          <a:r>
            <a:rPr lang="ru-RU" dirty="0" smtClean="0"/>
            <a:t>Поселения</a:t>
          </a:r>
          <a:endParaRPr lang="ru-RU" dirty="0"/>
        </a:p>
      </dgm:t>
    </dgm:pt>
    <dgm:pt modelId="{9F64C0F6-CB0F-4C63-9A9E-ADE012FA90D0}" type="parTrans" cxnId="{B31FAE3A-2CE5-4D0A-B2E6-465B57DA8350}">
      <dgm:prSet/>
      <dgm:spPr/>
      <dgm:t>
        <a:bodyPr/>
        <a:lstStyle/>
        <a:p>
          <a:endParaRPr lang="ru-RU"/>
        </a:p>
      </dgm:t>
    </dgm:pt>
    <dgm:pt modelId="{CA713399-BC1F-4335-88A6-8E01B8B579B5}" type="sibTrans" cxnId="{B31FAE3A-2CE5-4D0A-B2E6-465B57DA8350}">
      <dgm:prSet/>
      <dgm:spPr/>
      <dgm:t>
        <a:bodyPr/>
        <a:lstStyle/>
        <a:p>
          <a:endParaRPr lang="ru-RU"/>
        </a:p>
      </dgm:t>
    </dgm:pt>
    <dgm:pt modelId="{2D5D073B-2589-4DC3-8462-1A8D88EADE61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dirty="0" smtClean="0"/>
            <a:t>Нет</a:t>
          </a:r>
          <a:endParaRPr lang="ru-RU" dirty="0"/>
        </a:p>
      </dgm:t>
    </dgm:pt>
    <dgm:pt modelId="{FEFE56C5-A06C-4B52-8391-ADA7232ADD84}" type="parTrans" cxnId="{E0E19454-A713-4FDF-9730-80255DC9B8BF}">
      <dgm:prSet/>
      <dgm:spPr/>
      <dgm:t>
        <a:bodyPr/>
        <a:lstStyle/>
        <a:p>
          <a:endParaRPr lang="ru-RU"/>
        </a:p>
      </dgm:t>
    </dgm:pt>
    <dgm:pt modelId="{3AB9EA43-77C7-4796-8E09-8BFC75024918}" type="sibTrans" cxnId="{E0E19454-A713-4FDF-9730-80255DC9B8BF}">
      <dgm:prSet/>
      <dgm:spPr/>
      <dgm:t>
        <a:bodyPr/>
        <a:lstStyle/>
        <a:p>
          <a:endParaRPr lang="ru-RU"/>
        </a:p>
      </dgm:t>
    </dgm:pt>
    <dgm:pt modelId="{5D1E6DC5-F0CE-4E18-9F15-5E0F256CA5CB}">
      <dgm:prSet phldrT="[Текст]"/>
      <dgm:spPr/>
      <dgm:t>
        <a:bodyPr/>
        <a:lstStyle/>
        <a:p>
          <a:r>
            <a:rPr lang="ru-RU" dirty="0" smtClean="0"/>
            <a:t>Район</a:t>
          </a:r>
          <a:endParaRPr lang="ru-RU" dirty="0"/>
        </a:p>
      </dgm:t>
    </dgm:pt>
    <dgm:pt modelId="{A9A8C9D3-B4C1-427F-9F2B-7ABF779E1763}" type="parTrans" cxnId="{7DBA5E86-531E-443B-9E07-38817ADEEDB1}">
      <dgm:prSet/>
      <dgm:spPr/>
      <dgm:t>
        <a:bodyPr/>
        <a:lstStyle/>
        <a:p>
          <a:endParaRPr lang="ru-RU"/>
        </a:p>
      </dgm:t>
    </dgm:pt>
    <dgm:pt modelId="{5643CB7B-F869-4523-B91F-620009D459CF}" type="sibTrans" cxnId="{7DBA5E86-531E-443B-9E07-38817ADEEDB1}">
      <dgm:prSet/>
      <dgm:spPr/>
      <dgm:t>
        <a:bodyPr/>
        <a:lstStyle/>
        <a:p>
          <a:endParaRPr lang="ru-RU"/>
        </a:p>
      </dgm:t>
    </dgm:pt>
    <dgm:pt modelId="{CBB55891-A8F2-4E04-842C-6A789EA1E09B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dirty="0" smtClean="0"/>
            <a:t>Нет</a:t>
          </a:r>
          <a:endParaRPr lang="ru-RU" dirty="0"/>
        </a:p>
      </dgm:t>
    </dgm:pt>
    <dgm:pt modelId="{31E49714-FABD-4F40-840C-B552843B6966}" type="parTrans" cxnId="{8854123E-146E-4E8E-9E9F-BEC12A0C6C7F}">
      <dgm:prSet/>
      <dgm:spPr/>
      <dgm:t>
        <a:bodyPr/>
        <a:lstStyle/>
        <a:p>
          <a:endParaRPr lang="ru-RU"/>
        </a:p>
      </dgm:t>
    </dgm:pt>
    <dgm:pt modelId="{BBC492ED-932B-4230-A1A7-071676D568C9}" type="sibTrans" cxnId="{8854123E-146E-4E8E-9E9F-BEC12A0C6C7F}">
      <dgm:prSet/>
      <dgm:spPr/>
      <dgm:t>
        <a:bodyPr/>
        <a:lstStyle/>
        <a:p>
          <a:endParaRPr lang="ru-RU"/>
        </a:p>
      </dgm:t>
    </dgm:pt>
    <dgm:pt modelId="{0D019104-A24A-45DA-A4D6-E36ECDC09A38}" type="pres">
      <dgm:prSet presAssocID="{113A0539-476A-45D9-A15F-3C234576F5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C44DC1-ACE5-42F6-9852-00AC281D83D7}" type="pres">
      <dgm:prSet presAssocID="{113A0539-476A-45D9-A15F-3C234576F53B}" presName="children" presStyleCnt="0"/>
      <dgm:spPr/>
    </dgm:pt>
    <dgm:pt modelId="{B3215B82-0596-4144-A063-6A7CD8C6672B}" type="pres">
      <dgm:prSet presAssocID="{113A0539-476A-45D9-A15F-3C234576F53B}" presName="child1group" presStyleCnt="0"/>
      <dgm:spPr/>
    </dgm:pt>
    <dgm:pt modelId="{409A713D-121C-4B26-BBA3-6585F5F9393C}" type="pres">
      <dgm:prSet presAssocID="{113A0539-476A-45D9-A15F-3C234576F53B}" presName="child1" presStyleLbl="bgAcc1" presStyleIdx="0" presStyleCnt="4"/>
      <dgm:spPr/>
      <dgm:t>
        <a:bodyPr/>
        <a:lstStyle/>
        <a:p>
          <a:endParaRPr lang="ru-RU"/>
        </a:p>
      </dgm:t>
    </dgm:pt>
    <dgm:pt modelId="{578B4BCF-0595-4C7B-9287-E60E3121CA52}" type="pres">
      <dgm:prSet presAssocID="{113A0539-476A-45D9-A15F-3C234576F5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6F285-2937-4AA4-8E93-B4720645A00A}" type="pres">
      <dgm:prSet presAssocID="{113A0539-476A-45D9-A15F-3C234576F53B}" presName="child2group" presStyleCnt="0"/>
      <dgm:spPr/>
    </dgm:pt>
    <dgm:pt modelId="{4FCC23E8-9950-408C-B034-340E0C567F5B}" type="pres">
      <dgm:prSet presAssocID="{113A0539-476A-45D9-A15F-3C234576F53B}" presName="child2" presStyleLbl="bgAcc1" presStyleIdx="1" presStyleCnt="4"/>
      <dgm:spPr/>
      <dgm:t>
        <a:bodyPr/>
        <a:lstStyle/>
        <a:p>
          <a:endParaRPr lang="ru-RU"/>
        </a:p>
      </dgm:t>
    </dgm:pt>
    <dgm:pt modelId="{AD662CE8-6B65-47AE-9CA7-490CC9C7172B}" type="pres">
      <dgm:prSet presAssocID="{113A0539-476A-45D9-A15F-3C234576F5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6721C-AB28-47E3-B856-DD2CE955348D}" type="pres">
      <dgm:prSet presAssocID="{113A0539-476A-45D9-A15F-3C234576F53B}" presName="child3group" presStyleCnt="0"/>
      <dgm:spPr/>
    </dgm:pt>
    <dgm:pt modelId="{E83F14FD-9392-40D5-94F5-05844DC28D85}" type="pres">
      <dgm:prSet presAssocID="{113A0539-476A-45D9-A15F-3C234576F53B}" presName="child3" presStyleLbl="bgAcc1" presStyleIdx="2" presStyleCnt="4"/>
      <dgm:spPr/>
      <dgm:t>
        <a:bodyPr/>
        <a:lstStyle/>
        <a:p>
          <a:endParaRPr lang="ru-RU"/>
        </a:p>
      </dgm:t>
    </dgm:pt>
    <dgm:pt modelId="{DC61EE3D-485C-414A-8845-528E9282E472}" type="pres">
      <dgm:prSet presAssocID="{113A0539-476A-45D9-A15F-3C234576F5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5AFE7-9A7D-4F92-9077-9CF8C0C365CA}" type="pres">
      <dgm:prSet presAssocID="{113A0539-476A-45D9-A15F-3C234576F53B}" presName="child4group" presStyleCnt="0"/>
      <dgm:spPr/>
    </dgm:pt>
    <dgm:pt modelId="{79739C27-7F08-46E9-A7B9-0BA7BAF8B466}" type="pres">
      <dgm:prSet presAssocID="{113A0539-476A-45D9-A15F-3C234576F53B}" presName="child4" presStyleLbl="bgAcc1" presStyleIdx="3" presStyleCnt="4"/>
      <dgm:spPr/>
      <dgm:t>
        <a:bodyPr/>
        <a:lstStyle/>
        <a:p>
          <a:endParaRPr lang="ru-RU"/>
        </a:p>
      </dgm:t>
    </dgm:pt>
    <dgm:pt modelId="{617A6773-0139-451A-AA4B-EF424E5D5E3F}" type="pres">
      <dgm:prSet presAssocID="{113A0539-476A-45D9-A15F-3C234576F5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2ABD3-3BA9-44AE-B2D9-E9529552DE98}" type="pres">
      <dgm:prSet presAssocID="{113A0539-476A-45D9-A15F-3C234576F53B}" presName="childPlaceholder" presStyleCnt="0"/>
      <dgm:spPr/>
    </dgm:pt>
    <dgm:pt modelId="{28CF3B56-C878-479B-801B-044483F5ED99}" type="pres">
      <dgm:prSet presAssocID="{113A0539-476A-45D9-A15F-3C234576F53B}" presName="circle" presStyleCnt="0"/>
      <dgm:spPr/>
    </dgm:pt>
    <dgm:pt modelId="{7B9FB76E-831C-47A1-898A-E690B5B43C4F}" type="pres">
      <dgm:prSet presAssocID="{113A0539-476A-45D9-A15F-3C234576F53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6A1DF-931C-4152-B964-936ED57E6CF6}" type="pres">
      <dgm:prSet presAssocID="{113A0539-476A-45D9-A15F-3C234576F5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044AC-6924-44D4-A20E-AE02D08C6B19}" type="pres">
      <dgm:prSet presAssocID="{113A0539-476A-45D9-A15F-3C234576F5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AAA7C-40CD-4FB2-AED4-2451C18C5DC5}" type="pres">
      <dgm:prSet presAssocID="{113A0539-476A-45D9-A15F-3C234576F5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BDEDD-9B31-41A5-B737-523A3AAF4C1A}" type="pres">
      <dgm:prSet presAssocID="{113A0539-476A-45D9-A15F-3C234576F53B}" presName="quadrantPlaceholder" presStyleCnt="0"/>
      <dgm:spPr/>
    </dgm:pt>
    <dgm:pt modelId="{9F091A41-038F-4888-843B-5461578F6600}" type="pres">
      <dgm:prSet presAssocID="{113A0539-476A-45D9-A15F-3C234576F53B}" presName="center1" presStyleLbl="fgShp" presStyleIdx="0" presStyleCnt="2"/>
      <dgm:spPr/>
    </dgm:pt>
    <dgm:pt modelId="{D5A54C0E-431D-4F3F-A6DF-7AA34610DADB}" type="pres">
      <dgm:prSet presAssocID="{113A0539-476A-45D9-A15F-3C234576F53B}" presName="center2" presStyleLbl="fgShp" presStyleIdx="1" presStyleCnt="2"/>
      <dgm:spPr/>
    </dgm:pt>
  </dgm:ptLst>
  <dgm:cxnLst>
    <dgm:cxn modelId="{5C122867-C5D0-4B77-A112-351C59B99FF9}" type="presOf" srcId="{CBB55891-A8F2-4E04-842C-6A789EA1E09B}" destId="{79739C27-7F08-46E9-A7B9-0BA7BAF8B466}" srcOrd="0" destOrd="0" presId="urn:microsoft.com/office/officeart/2005/8/layout/cycle4"/>
    <dgm:cxn modelId="{8854123E-146E-4E8E-9E9F-BEC12A0C6C7F}" srcId="{5D1E6DC5-F0CE-4E18-9F15-5E0F256CA5CB}" destId="{CBB55891-A8F2-4E04-842C-6A789EA1E09B}" srcOrd="0" destOrd="0" parTransId="{31E49714-FABD-4F40-840C-B552843B6966}" sibTransId="{BBC492ED-932B-4230-A1A7-071676D568C9}"/>
    <dgm:cxn modelId="{D4F8AE9B-1485-4201-AC51-FA829A1272BA}" type="presOf" srcId="{A5FBE664-D1C5-4956-A562-53FC96E53DDA}" destId="{7B9FB76E-831C-47A1-898A-E690B5B43C4F}" srcOrd="0" destOrd="0" presId="urn:microsoft.com/office/officeart/2005/8/layout/cycle4"/>
    <dgm:cxn modelId="{5F58CEB6-E574-4458-9214-31A5DD3240CE}" type="presOf" srcId="{15AEFF62-2210-4694-A5F4-65AC670EE7EB}" destId="{409A713D-121C-4B26-BBA3-6585F5F9393C}" srcOrd="0" destOrd="0" presId="urn:microsoft.com/office/officeart/2005/8/layout/cycle4"/>
    <dgm:cxn modelId="{E0E19454-A713-4FDF-9730-80255DC9B8BF}" srcId="{4F8BEA1A-E37E-4EA7-B05A-6C5656688563}" destId="{2D5D073B-2589-4DC3-8462-1A8D88EADE61}" srcOrd="0" destOrd="0" parTransId="{FEFE56C5-A06C-4B52-8391-ADA7232ADD84}" sibTransId="{3AB9EA43-77C7-4796-8E09-8BFC75024918}"/>
    <dgm:cxn modelId="{12BFEED7-8EC1-4A0C-9C9E-37265FA93891}" srcId="{113A0539-476A-45D9-A15F-3C234576F53B}" destId="{A5FBE664-D1C5-4956-A562-53FC96E53DDA}" srcOrd="0" destOrd="0" parTransId="{AC1AD988-B820-460E-B0B8-0B5E723AB711}" sibTransId="{95364201-DC3F-45B7-AE75-DB585244DEEC}"/>
    <dgm:cxn modelId="{EDD67FED-32F1-4CFE-A91C-98EEE39114CF}" type="presOf" srcId="{4F8BEA1A-E37E-4EA7-B05A-6C5656688563}" destId="{77F044AC-6924-44D4-A20E-AE02D08C6B19}" srcOrd="0" destOrd="0" presId="urn:microsoft.com/office/officeart/2005/8/layout/cycle4"/>
    <dgm:cxn modelId="{97EBA6E9-BFE8-4144-BF80-4FBCA6A374D5}" srcId="{113A0539-476A-45D9-A15F-3C234576F53B}" destId="{C0FF5556-1D87-4A04-BE12-2750FA7FDDBA}" srcOrd="1" destOrd="0" parTransId="{000D5BFD-3416-4ABB-A6E3-52C144989504}" sibTransId="{56E10438-0FCC-4633-A831-B126B0B1B834}"/>
    <dgm:cxn modelId="{6DB792F3-0A46-4BAA-B5AE-2D22622DEE59}" type="presOf" srcId="{2D5D073B-2589-4DC3-8462-1A8D88EADE61}" destId="{E83F14FD-9392-40D5-94F5-05844DC28D85}" srcOrd="0" destOrd="0" presId="urn:microsoft.com/office/officeart/2005/8/layout/cycle4"/>
    <dgm:cxn modelId="{AD493697-C9A6-4C3A-AB10-D9BD5CCA3473}" type="presOf" srcId="{113A0539-476A-45D9-A15F-3C234576F53B}" destId="{0D019104-A24A-45DA-A4D6-E36ECDC09A38}" srcOrd="0" destOrd="0" presId="urn:microsoft.com/office/officeart/2005/8/layout/cycle4"/>
    <dgm:cxn modelId="{A95610A5-6DA1-4ACA-835A-0F320B5FE57A}" type="presOf" srcId="{4A803865-EE87-4EF2-B7EC-24C866F85217}" destId="{4FCC23E8-9950-408C-B034-340E0C567F5B}" srcOrd="0" destOrd="0" presId="urn:microsoft.com/office/officeart/2005/8/layout/cycle4"/>
    <dgm:cxn modelId="{CECE9CAF-D807-4973-A94A-FC4D1E1C21CA}" type="presOf" srcId="{C0FF5556-1D87-4A04-BE12-2750FA7FDDBA}" destId="{BEA6A1DF-931C-4152-B964-936ED57E6CF6}" srcOrd="0" destOrd="0" presId="urn:microsoft.com/office/officeart/2005/8/layout/cycle4"/>
    <dgm:cxn modelId="{998B6425-E829-41B7-B92B-0E064638B789}" srcId="{A5FBE664-D1C5-4956-A562-53FC96E53DDA}" destId="{15AEFF62-2210-4694-A5F4-65AC670EE7EB}" srcOrd="0" destOrd="0" parTransId="{1F7FCE26-54D9-41F9-9C68-184663755797}" sibTransId="{256C5B8A-6CF5-46FB-91E3-DE3254C06156}"/>
    <dgm:cxn modelId="{76805EB2-87C6-4776-88A5-A9886FC495A4}" type="presOf" srcId="{15AEFF62-2210-4694-A5F4-65AC670EE7EB}" destId="{578B4BCF-0595-4C7B-9287-E60E3121CA52}" srcOrd="1" destOrd="0" presId="urn:microsoft.com/office/officeart/2005/8/layout/cycle4"/>
    <dgm:cxn modelId="{E4673DE9-53B5-4F83-9540-F9B31BD13ED7}" type="presOf" srcId="{5D1E6DC5-F0CE-4E18-9F15-5E0F256CA5CB}" destId="{E74AAA7C-40CD-4FB2-AED4-2451C18C5DC5}" srcOrd="0" destOrd="0" presId="urn:microsoft.com/office/officeart/2005/8/layout/cycle4"/>
    <dgm:cxn modelId="{7DBA5E86-531E-443B-9E07-38817ADEEDB1}" srcId="{113A0539-476A-45D9-A15F-3C234576F53B}" destId="{5D1E6DC5-F0CE-4E18-9F15-5E0F256CA5CB}" srcOrd="3" destOrd="0" parTransId="{A9A8C9D3-B4C1-427F-9F2B-7ABF779E1763}" sibTransId="{5643CB7B-F869-4523-B91F-620009D459CF}"/>
    <dgm:cxn modelId="{B31FAE3A-2CE5-4D0A-B2E6-465B57DA8350}" srcId="{113A0539-476A-45D9-A15F-3C234576F53B}" destId="{4F8BEA1A-E37E-4EA7-B05A-6C5656688563}" srcOrd="2" destOrd="0" parTransId="{9F64C0F6-CB0F-4C63-9A9E-ADE012FA90D0}" sibTransId="{CA713399-BC1F-4335-88A6-8E01B8B579B5}"/>
    <dgm:cxn modelId="{BE5E2A96-765A-47C9-BFFE-73D5D09238B2}" type="presOf" srcId="{CBB55891-A8F2-4E04-842C-6A789EA1E09B}" destId="{617A6773-0139-451A-AA4B-EF424E5D5E3F}" srcOrd="1" destOrd="0" presId="urn:microsoft.com/office/officeart/2005/8/layout/cycle4"/>
    <dgm:cxn modelId="{2A2ED5E8-B312-4ABE-837A-BD6D90BE351D}" srcId="{C0FF5556-1D87-4A04-BE12-2750FA7FDDBA}" destId="{4A803865-EE87-4EF2-B7EC-24C866F85217}" srcOrd="0" destOrd="0" parTransId="{BC591748-92AF-48B8-B499-B5BBE76F774F}" sibTransId="{3AD7AEB4-CDDA-4658-9932-385C665344DA}"/>
    <dgm:cxn modelId="{5058419F-C4BE-435B-82D5-ABF4E4A10756}" type="presOf" srcId="{2D5D073B-2589-4DC3-8462-1A8D88EADE61}" destId="{DC61EE3D-485C-414A-8845-528E9282E472}" srcOrd="1" destOrd="0" presId="urn:microsoft.com/office/officeart/2005/8/layout/cycle4"/>
    <dgm:cxn modelId="{FDF93AF0-0518-4D03-BC56-B2938C4C98C2}" type="presOf" srcId="{4A803865-EE87-4EF2-B7EC-24C866F85217}" destId="{AD662CE8-6B65-47AE-9CA7-490CC9C7172B}" srcOrd="1" destOrd="0" presId="urn:microsoft.com/office/officeart/2005/8/layout/cycle4"/>
    <dgm:cxn modelId="{81F99ED2-A3FD-4B55-A9EC-ACF692B8D9C3}" type="presParOf" srcId="{0D019104-A24A-45DA-A4D6-E36ECDC09A38}" destId="{46C44DC1-ACE5-42F6-9852-00AC281D83D7}" srcOrd="0" destOrd="0" presId="urn:microsoft.com/office/officeart/2005/8/layout/cycle4"/>
    <dgm:cxn modelId="{3F293309-5E71-443D-ACCC-A22BAEA80B4B}" type="presParOf" srcId="{46C44DC1-ACE5-42F6-9852-00AC281D83D7}" destId="{B3215B82-0596-4144-A063-6A7CD8C6672B}" srcOrd="0" destOrd="0" presId="urn:microsoft.com/office/officeart/2005/8/layout/cycle4"/>
    <dgm:cxn modelId="{50899C65-BF64-4B67-84B2-7821AB3400F9}" type="presParOf" srcId="{B3215B82-0596-4144-A063-6A7CD8C6672B}" destId="{409A713D-121C-4B26-BBA3-6585F5F9393C}" srcOrd="0" destOrd="0" presId="urn:microsoft.com/office/officeart/2005/8/layout/cycle4"/>
    <dgm:cxn modelId="{94289C81-21D8-456B-A09D-444C537FC983}" type="presParOf" srcId="{B3215B82-0596-4144-A063-6A7CD8C6672B}" destId="{578B4BCF-0595-4C7B-9287-E60E3121CA52}" srcOrd="1" destOrd="0" presId="urn:microsoft.com/office/officeart/2005/8/layout/cycle4"/>
    <dgm:cxn modelId="{B32B325C-A7E1-4C29-AA67-8FE05B0DC02C}" type="presParOf" srcId="{46C44DC1-ACE5-42F6-9852-00AC281D83D7}" destId="{1676F285-2937-4AA4-8E93-B4720645A00A}" srcOrd="1" destOrd="0" presId="urn:microsoft.com/office/officeart/2005/8/layout/cycle4"/>
    <dgm:cxn modelId="{32DADDF5-E667-40EF-B46A-61702B1FA8CD}" type="presParOf" srcId="{1676F285-2937-4AA4-8E93-B4720645A00A}" destId="{4FCC23E8-9950-408C-B034-340E0C567F5B}" srcOrd="0" destOrd="0" presId="urn:microsoft.com/office/officeart/2005/8/layout/cycle4"/>
    <dgm:cxn modelId="{DD331AC8-B490-41B4-9C7E-BF54D65A891E}" type="presParOf" srcId="{1676F285-2937-4AA4-8E93-B4720645A00A}" destId="{AD662CE8-6B65-47AE-9CA7-490CC9C7172B}" srcOrd="1" destOrd="0" presId="urn:microsoft.com/office/officeart/2005/8/layout/cycle4"/>
    <dgm:cxn modelId="{F9B8EE89-C683-4889-91FA-23851722FE63}" type="presParOf" srcId="{46C44DC1-ACE5-42F6-9852-00AC281D83D7}" destId="{6E96721C-AB28-47E3-B856-DD2CE955348D}" srcOrd="2" destOrd="0" presId="urn:microsoft.com/office/officeart/2005/8/layout/cycle4"/>
    <dgm:cxn modelId="{AFC25251-777F-4397-B458-27D29E11B56F}" type="presParOf" srcId="{6E96721C-AB28-47E3-B856-DD2CE955348D}" destId="{E83F14FD-9392-40D5-94F5-05844DC28D85}" srcOrd="0" destOrd="0" presId="urn:microsoft.com/office/officeart/2005/8/layout/cycle4"/>
    <dgm:cxn modelId="{50746739-098E-4D12-9C16-746FBD2CC139}" type="presParOf" srcId="{6E96721C-AB28-47E3-B856-DD2CE955348D}" destId="{DC61EE3D-485C-414A-8845-528E9282E472}" srcOrd="1" destOrd="0" presId="urn:microsoft.com/office/officeart/2005/8/layout/cycle4"/>
    <dgm:cxn modelId="{2EA61606-8F7C-4B80-9F72-B32BDA9AE171}" type="presParOf" srcId="{46C44DC1-ACE5-42F6-9852-00AC281D83D7}" destId="{ED65AFE7-9A7D-4F92-9077-9CF8C0C365CA}" srcOrd="3" destOrd="0" presId="urn:microsoft.com/office/officeart/2005/8/layout/cycle4"/>
    <dgm:cxn modelId="{CA7D2B05-3CC3-42AA-94D5-B625C5A19989}" type="presParOf" srcId="{ED65AFE7-9A7D-4F92-9077-9CF8C0C365CA}" destId="{79739C27-7F08-46E9-A7B9-0BA7BAF8B466}" srcOrd="0" destOrd="0" presId="urn:microsoft.com/office/officeart/2005/8/layout/cycle4"/>
    <dgm:cxn modelId="{5FEEF600-FCBF-4617-B55A-EA37776DC351}" type="presParOf" srcId="{ED65AFE7-9A7D-4F92-9077-9CF8C0C365CA}" destId="{617A6773-0139-451A-AA4B-EF424E5D5E3F}" srcOrd="1" destOrd="0" presId="urn:microsoft.com/office/officeart/2005/8/layout/cycle4"/>
    <dgm:cxn modelId="{EF687891-DC1A-4F4E-ACFE-C07E90A93F99}" type="presParOf" srcId="{46C44DC1-ACE5-42F6-9852-00AC281D83D7}" destId="{DC22ABD3-3BA9-44AE-B2D9-E9529552DE98}" srcOrd="4" destOrd="0" presId="urn:microsoft.com/office/officeart/2005/8/layout/cycle4"/>
    <dgm:cxn modelId="{6273DD3F-6ACF-4ACA-AC75-94401D5B448C}" type="presParOf" srcId="{0D019104-A24A-45DA-A4D6-E36ECDC09A38}" destId="{28CF3B56-C878-479B-801B-044483F5ED99}" srcOrd="1" destOrd="0" presId="urn:microsoft.com/office/officeart/2005/8/layout/cycle4"/>
    <dgm:cxn modelId="{87A99E85-C013-49CA-B237-A96503D34DA0}" type="presParOf" srcId="{28CF3B56-C878-479B-801B-044483F5ED99}" destId="{7B9FB76E-831C-47A1-898A-E690B5B43C4F}" srcOrd="0" destOrd="0" presId="urn:microsoft.com/office/officeart/2005/8/layout/cycle4"/>
    <dgm:cxn modelId="{D11F4A40-422C-47CF-A8BF-3E3B0C2FEFC5}" type="presParOf" srcId="{28CF3B56-C878-479B-801B-044483F5ED99}" destId="{BEA6A1DF-931C-4152-B964-936ED57E6CF6}" srcOrd="1" destOrd="0" presId="urn:microsoft.com/office/officeart/2005/8/layout/cycle4"/>
    <dgm:cxn modelId="{07586DC1-B28D-42DF-94DC-D2C46A377F08}" type="presParOf" srcId="{28CF3B56-C878-479B-801B-044483F5ED99}" destId="{77F044AC-6924-44D4-A20E-AE02D08C6B19}" srcOrd="2" destOrd="0" presId="urn:microsoft.com/office/officeart/2005/8/layout/cycle4"/>
    <dgm:cxn modelId="{D4D665CD-FA8A-45B7-BA0E-FD137697A9B8}" type="presParOf" srcId="{28CF3B56-C878-479B-801B-044483F5ED99}" destId="{E74AAA7C-40CD-4FB2-AED4-2451C18C5DC5}" srcOrd="3" destOrd="0" presId="urn:microsoft.com/office/officeart/2005/8/layout/cycle4"/>
    <dgm:cxn modelId="{05640854-0C75-4CE4-A980-D829EC65E701}" type="presParOf" srcId="{28CF3B56-C878-479B-801B-044483F5ED99}" destId="{2F8BDEDD-9B31-41A5-B737-523A3AAF4C1A}" srcOrd="4" destOrd="0" presId="urn:microsoft.com/office/officeart/2005/8/layout/cycle4"/>
    <dgm:cxn modelId="{EA65E800-8FED-48F1-BC68-D8F6BC022803}" type="presParOf" srcId="{0D019104-A24A-45DA-A4D6-E36ECDC09A38}" destId="{9F091A41-038F-4888-843B-5461578F6600}" srcOrd="2" destOrd="0" presId="urn:microsoft.com/office/officeart/2005/8/layout/cycle4"/>
    <dgm:cxn modelId="{B56FD846-E921-49B9-AB82-2593651E90DD}" type="presParOf" srcId="{0D019104-A24A-45DA-A4D6-E36ECDC09A38}" destId="{D5A54C0E-431D-4F3F-A6DF-7AA34610DAD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D2978-68CE-48C5-B09A-B2CF779054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4FE516-F681-464E-97AB-3121A66CD1D0}">
      <dgm:prSet phldrT="[Текст]"/>
      <dgm:spPr/>
      <dgm:t>
        <a:bodyPr/>
        <a:lstStyle/>
        <a:p>
          <a:r>
            <a:rPr lang="ru-RU" dirty="0" smtClean="0"/>
            <a:t>Аукцион</a:t>
          </a:r>
          <a:endParaRPr lang="ru-RU" dirty="0"/>
        </a:p>
      </dgm:t>
    </dgm:pt>
    <dgm:pt modelId="{5C2FF3B0-9453-4C1B-B32C-87D1A4C34CD2}" type="parTrans" cxnId="{49B12547-6615-4EEF-818C-9285F73CCC07}">
      <dgm:prSet/>
      <dgm:spPr/>
      <dgm:t>
        <a:bodyPr/>
        <a:lstStyle/>
        <a:p>
          <a:endParaRPr lang="ru-RU"/>
        </a:p>
      </dgm:t>
    </dgm:pt>
    <dgm:pt modelId="{2D2C501B-1713-4E3D-809C-50CEF8DB590A}" type="sibTrans" cxnId="{49B12547-6615-4EEF-818C-9285F73CCC07}">
      <dgm:prSet/>
      <dgm:spPr/>
      <dgm:t>
        <a:bodyPr/>
        <a:lstStyle/>
        <a:p>
          <a:endParaRPr lang="ru-RU"/>
        </a:p>
      </dgm:t>
    </dgm:pt>
    <dgm:pt modelId="{6825243B-0A02-4901-8C5C-FDAA9916BA64}">
      <dgm:prSet phldrT="[Текст]"/>
      <dgm:spPr/>
      <dgm:t>
        <a:bodyPr/>
        <a:lstStyle/>
        <a:p>
          <a:r>
            <a:rPr lang="ru-RU" dirty="0" smtClean="0"/>
            <a:t>Продажа ЗУ без проведения торгов</a:t>
          </a:r>
          <a:endParaRPr lang="ru-RU" dirty="0"/>
        </a:p>
      </dgm:t>
    </dgm:pt>
    <dgm:pt modelId="{DCEFA825-2BEE-48BD-BFF8-0FF9C8B1AA01}" type="parTrans" cxnId="{46BABE1F-19A4-4248-95C8-60EA6AEC463F}">
      <dgm:prSet/>
      <dgm:spPr/>
      <dgm:t>
        <a:bodyPr/>
        <a:lstStyle/>
        <a:p>
          <a:endParaRPr lang="ru-RU"/>
        </a:p>
      </dgm:t>
    </dgm:pt>
    <dgm:pt modelId="{70D57245-2487-4277-A1D3-1652B8FD2F4B}" type="sibTrans" cxnId="{46BABE1F-19A4-4248-95C8-60EA6AEC463F}">
      <dgm:prSet/>
      <dgm:spPr/>
      <dgm:t>
        <a:bodyPr/>
        <a:lstStyle/>
        <a:p>
          <a:endParaRPr lang="ru-RU"/>
        </a:p>
      </dgm:t>
    </dgm:pt>
    <dgm:pt modelId="{F8EEEA79-CC12-4037-A8A9-11661E5DB776}">
      <dgm:prSet phldrT="[Текст]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Для ведения сельскохозяйственного производства ( не только КФХ)</a:t>
          </a:r>
          <a:endParaRPr lang="ru-RU" dirty="0"/>
        </a:p>
      </dgm:t>
    </dgm:pt>
    <dgm:pt modelId="{15658318-8321-4536-9BD5-6143C77969C5}" type="parTrans" cxnId="{B823DB1D-BF9D-4B09-B79F-2562FC252470}">
      <dgm:prSet/>
      <dgm:spPr/>
      <dgm:t>
        <a:bodyPr/>
        <a:lstStyle/>
        <a:p>
          <a:endParaRPr lang="ru-RU"/>
        </a:p>
      </dgm:t>
    </dgm:pt>
    <dgm:pt modelId="{37CF7B7A-3A7F-4D03-AC57-D7004C8C4A50}" type="sibTrans" cxnId="{B823DB1D-BF9D-4B09-B79F-2562FC252470}">
      <dgm:prSet/>
      <dgm:spPr/>
      <dgm:t>
        <a:bodyPr/>
        <a:lstStyle/>
        <a:p>
          <a:endParaRPr lang="ru-RU"/>
        </a:p>
      </dgm:t>
    </dgm:pt>
    <dgm:pt modelId="{8E089B3E-6BB6-4077-8980-34E4AF981EDD}">
      <dgm:prSet phldrT="[Текст]"/>
      <dgm:spPr/>
      <dgm:t>
        <a:bodyPr/>
        <a:lstStyle/>
        <a:p>
          <a:r>
            <a:rPr lang="ru-RU" dirty="0" smtClean="0"/>
            <a:t>Бесплатно</a:t>
          </a:r>
          <a:endParaRPr lang="ru-RU" dirty="0"/>
        </a:p>
      </dgm:t>
    </dgm:pt>
    <dgm:pt modelId="{8A7AA11E-F2F0-44C3-A0FA-CBE51FD69BF6}" type="parTrans" cxnId="{4EE678D2-4B9F-4396-A564-53D405DAC481}">
      <dgm:prSet/>
      <dgm:spPr/>
      <dgm:t>
        <a:bodyPr/>
        <a:lstStyle/>
        <a:p>
          <a:endParaRPr lang="ru-RU"/>
        </a:p>
      </dgm:t>
    </dgm:pt>
    <dgm:pt modelId="{7BA14FC3-012B-41E9-9A88-ABE28FC56DCF}" type="sibTrans" cxnId="{4EE678D2-4B9F-4396-A564-53D405DAC481}">
      <dgm:prSet/>
      <dgm:spPr/>
      <dgm:t>
        <a:bodyPr/>
        <a:lstStyle/>
        <a:p>
          <a:endParaRPr lang="ru-RU"/>
        </a:p>
      </dgm:t>
    </dgm:pt>
    <dgm:pt modelId="{3AB05F23-A596-4596-85DE-32E2DD1EBF91}">
      <dgm:prSet phldrT="[Текст]"/>
      <dgm:spPr/>
      <dgm:t>
        <a:bodyPr/>
        <a:lstStyle/>
        <a:p>
          <a:r>
            <a:rPr lang="ru-RU" dirty="0" smtClean="0"/>
            <a:t>земельного участка в соответствии с Федеральным </a:t>
          </a:r>
          <a:r>
            <a:rPr lang="ru-RU" dirty="0" smtClean="0">
              <a:hlinkClick xmlns:r="http://schemas.openxmlformats.org/officeDocument/2006/relationships" r:id="rId1"/>
            </a:rPr>
            <a:t>законом</a:t>
          </a:r>
          <a:r>
            <a:rPr lang="ru-RU" dirty="0" smtClean="0"/>
            <a:t> от 24 июля 2008 года N 161-ФЗ "О содействии развитию жилищного строительства";</a:t>
          </a:r>
          <a:endParaRPr lang="ru-RU" dirty="0"/>
        </a:p>
      </dgm:t>
    </dgm:pt>
    <dgm:pt modelId="{338F35FC-D540-46F7-9223-DF1CCCA3D216}" type="parTrans" cxnId="{0D48A29F-250D-4C20-B4CB-2FB9A325CE55}">
      <dgm:prSet/>
      <dgm:spPr/>
      <dgm:t>
        <a:bodyPr/>
        <a:lstStyle/>
        <a:p>
          <a:endParaRPr lang="ru-RU"/>
        </a:p>
      </dgm:t>
    </dgm:pt>
    <dgm:pt modelId="{9716005F-696A-4984-89EE-983719393841}" type="sibTrans" cxnId="{0D48A29F-250D-4C20-B4CB-2FB9A325CE55}">
      <dgm:prSet/>
      <dgm:spPr/>
      <dgm:t>
        <a:bodyPr/>
        <a:lstStyle/>
        <a:p>
          <a:endParaRPr lang="ru-RU"/>
        </a:p>
      </dgm:t>
    </dgm:pt>
    <dgm:pt modelId="{FAA0C414-9AE5-4BD3-8BD8-5743DE518343}">
      <dgm:prSet phldrT="[Текст]"/>
      <dgm:spPr/>
      <dgm:t>
        <a:bodyPr/>
        <a:lstStyle/>
        <a:p>
          <a:r>
            <a:rPr lang="ru-RU" dirty="0" smtClean="0"/>
            <a:t>Гектар</a:t>
          </a:r>
          <a:endParaRPr lang="ru-RU" dirty="0"/>
        </a:p>
      </dgm:t>
    </dgm:pt>
    <dgm:pt modelId="{1811D17D-B2B4-4C55-9715-E6BFF9EA2A63}" type="parTrans" cxnId="{AB5B8A91-5ACC-4DB7-93CB-27B48CF7E4C2}">
      <dgm:prSet/>
      <dgm:spPr/>
      <dgm:t>
        <a:bodyPr/>
        <a:lstStyle/>
        <a:p>
          <a:endParaRPr lang="ru-RU"/>
        </a:p>
      </dgm:t>
    </dgm:pt>
    <dgm:pt modelId="{A03006F8-2A5A-4015-8A3F-9677884A56AB}" type="sibTrans" cxnId="{AB5B8A91-5ACC-4DB7-93CB-27B48CF7E4C2}">
      <dgm:prSet/>
      <dgm:spPr/>
      <dgm:t>
        <a:bodyPr/>
        <a:lstStyle/>
        <a:p>
          <a:endParaRPr lang="ru-RU"/>
        </a:p>
      </dgm:t>
    </dgm:pt>
    <dgm:pt modelId="{71A7F337-F512-4CC3-95AA-F17ED53BF00B}">
      <dgm:prSet phldrT="[Текст]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3DA3EF6C-5B8F-435F-B70C-CA948EA12866}" type="parTrans" cxnId="{353576D0-0D86-4904-8AC2-D4B04C84DA3A}">
      <dgm:prSet/>
      <dgm:spPr/>
      <dgm:t>
        <a:bodyPr/>
        <a:lstStyle/>
        <a:p>
          <a:endParaRPr lang="ru-RU"/>
        </a:p>
      </dgm:t>
    </dgm:pt>
    <dgm:pt modelId="{C36D3C0F-E869-49BE-8E7C-7ED3FC77C6E9}" type="sibTrans" cxnId="{353576D0-0D86-4904-8AC2-D4B04C84DA3A}">
      <dgm:prSet/>
      <dgm:spPr/>
      <dgm:t>
        <a:bodyPr/>
        <a:lstStyle/>
        <a:p>
          <a:endParaRPr lang="ru-RU"/>
        </a:p>
      </dgm:t>
    </dgm:pt>
    <dgm:pt modelId="{8C933FEB-0D6A-4B6A-9E65-A2768FF5BB31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образованных из земельного участка, предоставленного по договору аренды или договору безвозмездного пользования в целях комплексного освоения, развития территории, заключенных в соответствии с Федеральным </a:t>
          </a:r>
          <a:r>
            <a:rPr lang="ru-RU" dirty="0" smtClean="0">
              <a:hlinkClick xmlns:r="http://schemas.openxmlformats.org/officeDocument/2006/relationships" r:id="rId2"/>
            </a:rPr>
            <a:t>законом</a:t>
          </a:r>
          <a:r>
            <a:rPr lang="ru-RU" dirty="0" smtClean="0"/>
            <a:t> от 24 июля 2008 года N 161-ФЗ "О содействии развитию жилищного строительства";</a:t>
          </a:r>
        </a:p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89751CC2-2ED7-423F-8FE5-DC43299DBCAD}" type="parTrans" cxnId="{DB802AA7-A558-427A-8EB5-CC0D69CECE7F}">
      <dgm:prSet/>
      <dgm:spPr/>
      <dgm:t>
        <a:bodyPr/>
        <a:lstStyle/>
        <a:p>
          <a:endParaRPr lang="ru-RU"/>
        </a:p>
      </dgm:t>
    </dgm:pt>
    <dgm:pt modelId="{49657522-4A42-4584-9995-CCADB48796A4}" type="sibTrans" cxnId="{DB802AA7-A558-427A-8EB5-CC0D69CECE7F}">
      <dgm:prSet/>
      <dgm:spPr/>
      <dgm:t>
        <a:bodyPr/>
        <a:lstStyle/>
        <a:p>
          <a:endParaRPr lang="ru-RU"/>
        </a:p>
      </dgm:t>
    </dgm:pt>
    <dgm:pt modelId="{FF95C4FD-793D-462C-8B14-03E968308E64}">
      <dgm:prSet phldrT="[Текст]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КФХ для ведения деятельности</a:t>
          </a:r>
          <a:endParaRPr lang="ru-RU" dirty="0"/>
        </a:p>
      </dgm:t>
    </dgm:pt>
    <dgm:pt modelId="{F415B03B-4B78-4EAD-8BF0-7090774B5709}" type="parTrans" cxnId="{9DC8CF6C-7CC4-46A8-922F-A7919FA68765}">
      <dgm:prSet/>
      <dgm:spPr/>
      <dgm:t>
        <a:bodyPr/>
        <a:lstStyle/>
        <a:p>
          <a:endParaRPr lang="ru-RU"/>
        </a:p>
      </dgm:t>
    </dgm:pt>
    <dgm:pt modelId="{41560790-BD50-46D1-B99B-BC4C324C58B5}" type="sibTrans" cxnId="{9DC8CF6C-7CC4-46A8-922F-A7919FA68765}">
      <dgm:prSet/>
      <dgm:spPr/>
      <dgm:t>
        <a:bodyPr/>
        <a:lstStyle/>
        <a:p>
          <a:endParaRPr lang="ru-RU"/>
        </a:p>
      </dgm:t>
    </dgm:pt>
    <dgm:pt modelId="{E3A75351-02FA-4A3F-AD7C-35587CEE8246}">
      <dgm:prSet phldrT="[Текст]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Гектар </a:t>
          </a:r>
          <a:endParaRPr lang="ru-RU" dirty="0"/>
        </a:p>
      </dgm:t>
    </dgm:pt>
    <dgm:pt modelId="{E441A5A7-73BB-4F9B-A3D0-5960D5FB3B53}" type="parTrans" cxnId="{E56E841B-E10B-4CC0-9A43-D85C3DAE13A7}">
      <dgm:prSet/>
      <dgm:spPr/>
      <dgm:t>
        <a:bodyPr/>
        <a:lstStyle/>
        <a:p>
          <a:endParaRPr lang="ru-RU"/>
        </a:p>
      </dgm:t>
    </dgm:pt>
    <dgm:pt modelId="{9EFF837A-58EB-4E9A-B6C8-7A7A4E5A7F8C}" type="sibTrans" cxnId="{E56E841B-E10B-4CC0-9A43-D85C3DAE13A7}">
      <dgm:prSet/>
      <dgm:spPr/>
      <dgm:t>
        <a:bodyPr/>
        <a:lstStyle/>
        <a:p>
          <a:endParaRPr lang="ru-RU"/>
        </a:p>
      </dgm:t>
    </dgm:pt>
    <dgm:pt modelId="{CA08393C-8F48-4CFB-AFEB-1020079ED78D}">
      <dgm:prSet phldrT="[Текст]"/>
      <dgm:spPr/>
      <dgm:t>
        <a:bodyPr/>
        <a:lstStyle/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24970610-F8F1-4769-9936-CCF479A9FA39}" type="parTrans" cxnId="{D565E670-5CA2-453C-8A42-09649ABE714A}">
      <dgm:prSet/>
      <dgm:spPr/>
      <dgm:t>
        <a:bodyPr/>
        <a:lstStyle/>
        <a:p>
          <a:endParaRPr lang="ru-RU"/>
        </a:p>
      </dgm:t>
    </dgm:pt>
    <dgm:pt modelId="{29AF0304-E8EC-438F-9630-BA5F5BDAB4C7}" type="sibTrans" cxnId="{D565E670-5CA2-453C-8A42-09649ABE714A}">
      <dgm:prSet/>
      <dgm:spPr/>
      <dgm:t>
        <a:bodyPr/>
        <a:lstStyle/>
        <a:p>
          <a:endParaRPr lang="ru-RU"/>
        </a:p>
      </dgm:t>
    </dgm:pt>
    <dgm:pt modelId="{AAD9C830-13BF-42D9-82DB-8780C85D3329}" type="pres">
      <dgm:prSet presAssocID="{3EBD2978-68CE-48C5-B09A-B2CF779054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5B2268-CAF6-4F95-99A1-42BDD772FB34}" type="pres">
      <dgm:prSet presAssocID="{7D4FE516-F681-464E-97AB-3121A66CD1D0}" presName="composite" presStyleCnt="0"/>
      <dgm:spPr/>
    </dgm:pt>
    <dgm:pt modelId="{6B8D5ACA-92B2-4C26-9C7D-22D86B7A8A45}" type="pres">
      <dgm:prSet presAssocID="{7D4FE516-F681-464E-97AB-3121A66CD1D0}" presName="parTx" presStyleLbl="alignNode1" presStyleIdx="0" presStyleCnt="3" custLinFactNeighborX="1782" custLinFactNeighborY="-77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7B671-B88D-46C3-9C8E-49E95F77BB67}" type="pres">
      <dgm:prSet presAssocID="{7D4FE516-F681-464E-97AB-3121A66CD1D0}" presName="desTx" presStyleLbl="alignAccFollowNode1" presStyleIdx="0" presStyleCnt="3" custScaleX="89898" custScaleY="62758" custLinFactNeighborX="4548" custLinFactNeighborY="-2211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3925D1-CA2E-455B-A7BE-42ED608D8168}" type="pres">
      <dgm:prSet presAssocID="{2D2C501B-1713-4E3D-809C-50CEF8DB590A}" presName="space" presStyleCnt="0"/>
      <dgm:spPr/>
    </dgm:pt>
    <dgm:pt modelId="{40F1635E-5672-4C9A-AC38-175F75555680}" type="pres">
      <dgm:prSet presAssocID="{6825243B-0A02-4901-8C5C-FDAA9916BA64}" presName="composite" presStyleCnt="0"/>
      <dgm:spPr/>
    </dgm:pt>
    <dgm:pt modelId="{A17FF99C-7D2F-4817-BF01-60FD218DAA7C}" type="pres">
      <dgm:prSet presAssocID="{6825243B-0A02-4901-8C5C-FDAA9916BA64}" presName="parTx" presStyleLbl="alignNode1" presStyleIdx="1" presStyleCnt="3" custLinFactNeighborX="-10026" custLinFactNeighborY="18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14354-F4E8-4EC6-9D1B-EA83D4E82C47}" type="pres">
      <dgm:prSet presAssocID="{6825243B-0A02-4901-8C5C-FDAA9916BA64}" presName="desTx" presStyleLbl="alignAccFollowNode1" presStyleIdx="1" presStyleCnt="3" custScaleY="100000" custLinFactY="200000" custLinFactNeighborX="-9221" custLinFactNeighborY="270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0134-58A2-4204-828E-D62CA51ADBD3}" type="pres">
      <dgm:prSet presAssocID="{70D57245-2487-4277-A1D3-1652B8FD2F4B}" presName="space" presStyleCnt="0"/>
      <dgm:spPr/>
    </dgm:pt>
    <dgm:pt modelId="{FF4CA5BC-01D0-415A-BF91-35E4026EC581}" type="pres">
      <dgm:prSet presAssocID="{8E089B3E-6BB6-4077-8980-34E4AF981EDD}" presName="composite" presStyleCnt="0"/>
      <dgm:spPr/>
    </dgm:pt>
    <dgm:pt modelId="{CD90FD01-A213-4D7F-9F30-5612417E1EF9}" type="pres">
      <dgm:prSet presAssocID="{8E089B3E-6BB6-4077-8980-34E4AF981EDD}" presName="parTx" presStyleLbl="alignNode1" presStyleIdx="2" presStyleCnt="3" custLinFactNeighborX="-18340" custLinFactNeighborY="18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10E2B-1CA6-44FD-8F0B-C97C39E71EF1}" type="pres">
      <dgm:prSet presAssocID="{8E089B3E-6BB6-4077-8980-34E4AF981EDD}" presName="desTx" presStyleLbl="alignAccFollowNode1" presStyleIdx="2" presStyleCnt="3" custLinFactY="135955" custLinFactNeighborX="-15343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02AA7-A558-427A-8EB5-CC0D69CECE7F}" srcId="{6825243B-0A02-4901-8C5C-FDAA9916BA64}" destId="{8C933FEB-0D6A-4B6A-9E65-A2768FF5BB31}" srcOrd="0" destOrd="0" parTransId="{89751CC2-2ED7-423F-8FE5-DC43299DBCAD}" sibTransId="{49657522-4A42-4584-9995-CCADB48796A4}"/>
    <dgm:cxn modelId="{E56E841B-E10B-4CC0-9A43-D85C3DAE13A7}" srcId="{6825243B-0A02-4901-8C5C-FDAA9916BA64}" destId="{E3A75351-02FA-4A3F-AD7C-35587CEE8246}" srcOrd="5" destOrd="0" parTransId="{E441A5A7-73BB-4F9B-A3D0-5960D5FB3B53}" sibTransId="{9EFF837A-58EB-4E9A-B6C8-7A7A4E5A7F8C}"/>
    <dgm:cxn modelId="{C8840D48-F15C-4547-A4CE-808A7ECD414D}" type="presOf" srcId="{FAA0C414-9AE5-4BD3-8BD8-5743DE518343}" destId="{31C10E2B-1CA6-44FD-8F0B-C97C39E71EF1}" srcOrd="0" destOrd="1" presId="urn:microsoft.com/office/officeart/2005/8/layout/hList1"/>
    <dgm:cxn modelId="{46BABE1F-19A4-4248-95C8-60EA6AEC463F}" srcId="{3EBD2978-68CE-48C5-B09A-B2CF77905443}" destId="{6825243B-0A02-4901-8C5C-FDAA9916BA64}" srcOrd="1" destOrd="0" parTransId="{DCEFA825-2BEE-48BD-BFF8-0FF9C8B1AA01}" sibTransId="{70D57245-2487-4277-A1D3-1652B8FD2F4B}"/>
    <dgm:cxn modelId="{4EE678D2-4B9F-4396-A564-53D405DAC481}" srcId="{3EBD2978-68CE-48C5-B09A-B2CF77905443}" destId="{8E089B3E-6BB6-4077-8980-34E4AF981EDD}" srcOrd="2" destOrd="0" parTransId="{8A7AA11E-F2F0-44C3-A0FA-CBE51FD69BF6}" sibTransId="{7BA14FC3-012B-41E9-9A88-ABE28FC56DCF}"/>
    <dgm:cxn modelId="{CD022426-D217-4964-9DA0-0CBF46AA6215}" type="presOf" srcId="{7D4FE516-F681-464E-97AB-3121A66CD1D0}" destId="{6B8D5ACA-92B2-4C26-9C7D-22D86B7A8A45}" srcOrd="0" destOrd="0" presId="urn:microsoft.com/office/officeart/2005/8/layout/hList1"/>
    <dgm:cxn modelId="{9DC8CF6C-7CC4-46A8-922F-A7919FA68765}" srcId="{6825243B-0A02-4901-8C5C-FDAA9916BA64}" destId="{FF95C4FD-793D-462C-8B14-03E968308E64}" srcOrd="1" destOrd="0" parTransId="{F415B03B-4B78-4EAD-8BF0-7090774B5709}" sibTransId="{41560790-BD50-46D1-B99B-BC4C324C58B5}"/>
    <dgm:cxn modelId="{C70CA3A4-58F9-475F-8EA0-EF1DA447A1AF}" type="presOf" srcId="{E3A75351-02FA-4A3F-AD7C-35587CEE8246}" destId="{04C14354-F4E8-4EC6-9D1B-EA83D4E82C47}" srcOrd="0" destOrd="5" presId="urn:microsoft.com/office/officeart/2005/8/layout/hList1"/>
    <dgm:cxn modelId="{64DD0674-167F-45A6-A9EC-ADB86066B546}" type="presOf" srcId="{3AB05F23-A596-4596-85DE-32E2DD1EBF91}" destId="{31C10E2B-1CA6-44FD-8F0B-C97C39E71EF1}" srcOrd="0" destOrd="0" presId="urn:microsoft.com/office/officeart/2005/8/layout/hList1"/>
    <dgm:cxn modelId="{353576D0-0D86-4904-8AC2-D4B04C84DA3A}" srcId="{6825243B-0A02-4901-8C5C-FDAA9916BA64}" destId="{71A7F337-F512-4CC3-95AA-F17ED53BF00B}" srcOrd="2" destOrd="0" parTransId="{3DA3EF6C-5B8F-435F-B70C-CA948EA12866}" sibTransId="{C36D3C0F-E869-49BE-8E7C-7ED3FC77C6E9}"/>
    <dgm:cxn modelId="{0D48A29F-250D-4C20-B4CB-2FB9A325CE55}" srcId="{8E089B3E-6BB6-4077-8980-34E4AF981EDD}" destId="{3AB05F23-A596-4596-85DE-32E2DD1EBF91}" srcOrd="0" destOrd="0" parTransId="{338F35FC-D540-46F7-9223-DF1CCCA3D216}" sibTransId="{9716005F-696A-4984-89EE-983719393841}"/>
    <dgm:cxn modelId="{C954241F-8E92-4D5D-8874-EAA4BD59147F}" type="presOf" srcId="{8E089B3E-6BB6-4077-8980-34E4AF981EDD}" destId="{CD90FD01-A213-4D7F-9F30-5612417E1EF9}" srcOrd="0" destOrd="0" presId="urn:microsoft.com/office/officeart/2005/8/layout/hList1"/>
    <dgm:cxn modelId="{B823DB1D-BF9D-4B09-B79F-2562FC252470}" srcId="{6825243B-0A02-4901-8C5C-FDAA9916BA64}" destId="{F8EEEA79-CC12-4037-A8A9-11661E5DB776}" srcOrd="3" destOrd="0" parTransId="{15658318-8321-4536-9BD5-6143C77969C5}" sibTransId="{37CF7B7A-3A7F-4D03-AC57-D7004C8C4A50}"/>
    <dgm:cxn modelId="{9CFD9D39-2809-4AA9-B83B-40D6CCF64A1F}" type="presOf" srcId="{CA08393C-8F48-4CFB-AFEB-1020079ED78D}" destId="{04C14354-F4E8-4EC6-9D1B-EA83D4E82C47}" srcOrd="0" destOrd="4" presId="urn:microsoft.com/office/officeart/2005/8/layout/hList1"/>
    <dgm:cxn modelId="{AB5B8A91-5ACC-4DB7-93CB-27B48CF7E4C2}" srcId="{8E089B3E-6BB6-4077-8980-34E4AF981EDD}" destId="{FAA0C414-9AE5-4BD3-8BD8-5743DE518343}" srcOrd="1" destOrd="0" parTransId="{1811D17D-B2B4-4C55-9715-E6BFF9EA2A63}" sibTransId="{A03006F8-2A5A-4015-8A3F-9677884A56AB}"/>
    <dgm:cxn modelId="{5EC0D8E4-2FB0-44D2-895D-C19604631D24}" type="presOf" srcId="{6825243B-0A02-4901-8C5C-FDAA9916BA64}" destId="{A17FF99C-7D2F-4817-BF01-60FD218DAA7C}" srcOrd="0" destOrd="0" presId="urn:microsoft.com/office/officeart/2005/8/layout/hList1"/>
    <dgm:cxn modelId="{D565E670-5CA2-453C-8A42-09649ABE714A}" srcId="{6825243B-0A02-4901-8C5C-FDAA9916BA64}" destId="{CA08393C-8F48-4CFB-AFEB-1020079ED78D}" srcOrd="4" destOrd="0" parTransId="{24970610-F8F1-4769-9936-CCF479A9FA39}" sibTransId="{29AF0304-E8EC-438F-9630-BA5F5BDAB4C7}"/>
    <dgm:cxn modelId="{2636C04A-305D-4F6C-9448-AF9883FE715D}" type="presOf" srcId="{F8EEEA79-CC12-4037-A8A9-11661E5DB776}" destId="{04C14354-F4E8-4EC6-9D1B-EA83D4E82C47}" srcOrd="0" destOrd="3" presId="urn:microsoft.com/office/officeart/2005/8/layout/hList1"/>
    <dgm:cxn modelId="{49B12547-6615-4EEF-818C-9285F73CCC07}" srcId="{3EBD2978-68CE-48C5-B09A-B2CF77905443}" destId="{7D4FE516-F681-464E-97AB-3121A66CD1D0}" srcOrd="0" destOrd="0" parTransId="{5C2FF3B0-9453-4C1B-B32C-87D1A4C34CD2}" sibTransId="{2D2C501B-1713-4E3D-809C-50CEF8DB590A}"/>
    <dgm:cxn modelId="{78B69993-A39C-4122-89C2-08238F904EB2}" type="presOf" srcId="{71A7F337-F512-4CC3-95AA-F17ED53BF00B}" destId="{04C14354-F4E8-4EC6-9D1B-EA83D4E82C47}" srcOrd="0" destOrd="2" presId="urn:microsoft.com/office/officeart/2005/8/layout/hList1"/>
    <dgm:cxn modelId="{8D698FAD-59CB-4DDB-A39B-6F056D3408CD}" type="presOf" srcId="{8C933FEB-0D6A-4B6A-9E65-A2768FF5BB31}" destId="{04C14354-F4E8-4EC6-9D1B-EA83D4E82C47}" srcOrd="0" destOrd="0" presId="urn:microsoft.com/office/officeart/2005/8/layout/hList1"/>
    <dgm:cxn modelId="{D67ED0CC-122C-4723-96BA-DDAF1944D4D4}" type="presOf" srcId="{FF95C4FD-793D-462C-8B14-03E968308E64}" destId="{04C14354-F4E8-4EC6-9D1B-EA83D4E82C47}" srcOrd="0" destOrd="1" presId="urn:microsoft.com/office/officeart/2005/8/layout/hList1"/>
    <dgm:cxn modelId="{5D944AAA-89E0-489C-9EF9-2F86FA8C5575}" type="presOf" srcId="{3EBD2978-68CE-48C5-B09A-B2CF77905443}" destId="{AAD9C830-13BF-42D9-82DB-8780C85D3329}" srcOrd="0" destOrd="0" presId="urn:microsoft.com/office/officeart/2005/8/layout/hList1"/>
    <dgm:cxn modelId="{A7747555-BC84-424A-AAF7-50D5B340926E}" type="presParOf" srcId="{AAD9C830-13BF-42D9-82DB-8780C85D3329}" destId="{265B2268-CAF6-4F95-99A1-42BDD772FB34}" srcOrd="0" destOrd="0" presId="urn:microsoft.com/office/officeart/2005/8/layout/hList1"/>
    <dgm:cxn modelId="{EC845311-BF22-47F7-9744-CF5AD406683B}" type="presParOf" srcId="{265B2268-CAF6-4F95-99A1-42BDD772FB34}" destId="{6B8D5ACA-92B2-4C26-9C7D-22D86B7A8A45}" srcOrd="0" destOrd="0" presId="urn:microsoft.com/office/officeart/2005/8/layout/hList1"/>
    <dgm:cxn modelId="{23F12653-1C34-49A1-AA69-335AE409928A}" type="presParOf" srcId="{265B2268-CAF6-4F95-99A1-42BDD772FB34}" destId="{7127B671-B88D-46C3-9C8E-49E95F77BB67}" srcOrd="1" destOrd="0" presId="urn:microsoft.com/office/officeart/2005/8/layout/hList1"/>
    <dgm:cxn modelId="{B94CC124-09B9-4B01-929A-01566EC80676}" type="presParOf" srcId="{AAD9C830-13BF-42D9-82DB-8780C85D3329}" destId="{F53925D1-CA2E-455B-A7BE-42ED608D8168}" srcOrd="1" destOrd="0" presId="urn:microsoft.com/office/officeart/2005/8/layout/hList1"/>
    <dgm:cxn modelId="{C74F42D0-3538-422B-AA75-EE82F6AC241B}" type="presParOf" srcId="{AAD9C830-13BF-42D9-82DB-8780C85D3329}" destId="{40F1635E-5672-4C9A-AC38-175F75555680}" srcOrd="2" destOrd="0" presId="urn:microsoft.com/office/officeart/2005/8/layout/hList1"/>
    <dgm:cxn modelId="{135C38AA-7ADD-478D-A5EE-3C20521065F1}" type="presParOf" srcId="{40F1635E-5672-4C9A-AC38-175F75555680}" destId="{A17FF99C-7D2F-4817-BF01-60FD218DAA7C}" srcOrd="0" destOrd="0" presId="urn:microsoft.com/office/officeart/2005/8/layout/hList1"/>
    <dgm:cxn modelId="{C0B88390-22DD-4D36-97BD-11E5AFBCF0F1}" type="presParOf" srcId="{40F1635E-5672-4C9A-AC38-175F75555680}" destId="{04C14354-F4E8-4EC6-9D1B-EA83D4E82C47}" srcOrd="1" destOrd="0" presId="urn:microsoft.com/office/officeart/2005/8/layout/hList1"/>
    <dgm:cxn modelId="{DA119DA0-0517-429A-975B-63C71405A1D1}" type="presParOf" srcId="{AAD9C830-13BF-42D9-82DB-8780C85D3329}" destId="{9DC00134-58A2-4204-828E-D62CA51ADBD3}" srcOrd="3" destOrd="0" presId="urn:microsoft.com/office/officeart/2005/8/layout/hList1"/>
    <dgm:cxn modelId="{8C41D8E1-6484-41B2-9B84-767A3B8642AF}" type="presParOf" srcId="{AAD9C830-13BF-42D9-82DB-8780C85D3329}" destId="{FF4CA5BC-01D0-415A-BF91-35E4026EC581}" srcOrd="4" destOrd="0" presId="urn:microsoft.com/office/officeart/2005/8/layout/hList1"/>
    <dgm:cxn modelId="{9252C4C5-5414-44D4-BC83-55978964B412}" type="presParOf" srcId="{FF4CA5BC-01D0-415A-BF91-35E4026EC581}" destId="{CD90FD01-A213-4D7F-9F30-5612417E1EF9}" srcOrd="0" destOrd="0" presId="urn:microsoft.com/office/officeart/2005/8/layout/hList1"/>
    <dgm:cxn modelId="{21E5009D-BC5B-41C5-91E5-1341595D6563}" type="presParOf" srcId="{FF4CA5BC-01D0-415A-BF91-35E4026EC581}" destId="{31C10E2B-1CA6-44FD-8F0B-C97C39E71E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0FE6C8-EE12-4AF8-9231-0B56D1734E1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79D0B40-B4EF-4EF9-ABD8-67FABF4EB716}">
      <dgm:prSet phldrT="[Текст]" custT="1"/>
      <dgm:spPr/>
      <dgm:t>
        <a:bodyPr/>
        <a:lstStyle/>
        <a:p>
          <a:r>
            <a:rPr lang="ru-RU" sz="1400" b="0" dirty="0" smtClean="0"/>
            <a:t>из земельного участка, предоставленного для комплексного развития территории</a:t>
          </a:r>
        </a:p>
        <a:p>
          <a:endParaRPr lang="ru-RU" sz="1400" b="1" dirty="0"/>
        </a:p>
      </dgm:t>
    </dgm:pt>
    <dgm:pt modelId="{5D6564D5-ED20-4880-9C70-CF3AA4C6D0C1}" type="parTrans" cxnId="{6D72B0B6-75C9-44B5-B662-845415764303}">
      <dgm:prSet/>
      <dgm:spPr/>
      <dgm:t>
        <a:bodyPr/>
        <a:lstStyle/>
        <a:p>
          <a:endParaRPr lang="ru-RU" sz="1400"/>
        </a:p>
      </dgm:t>
    </dgm:pt>
    <dgm:pt modelId="{8C5D5E3A-DEC9-4A50-B7B5-C49399F5E698}" type="sibTrans" cxnId="{6D72B0B6-75C9-44B5-B662-845415764303}">
      <dgm:prSet custT="1"/>
      <dgm:spPr/>
      <dgm:t>
        <a:bodyPr/>
        <a:lstStyle/>
        <a:p>
          <a:endParaRPr lang="ru-RU" sz="1400"/>
        </a:p>
      </dgm:t>
    </dgm:pt>
    <dgm:pt modelId="{14FA58B3-CD21-48A4-9E8B-A958D93ED0F1}">
      <dgm:prSet phldrT="[Текст]" custT="1"/>
      <dgm:spPr/>
      <dgm:t>
        <a:bodyPr/>
        <a:lstStyle/>
        <a:p>
          <a:r>
            <a:rPr lang="ru-RU" sz="1400" dirty="0" smtClean="0"/>
            <a:t>для строительства, реконструкции линейных объектов федерального, регионального или местного значения</a:t>
          </a:r>
          <a:endParaRPr lang="ru-RU" sz="1400" dirty="0"/>
        </a:p>
      </dgm:t>
    </dgm:pt>
    <dgm:pt modelId="{4B2C1355-CB06-4465-9903-4FEB11AB137C}" type="parTrans" cxnId="{52EBF45E-72F0-4BEF-AFAE-B759095FAFA6}">
      <dgm:prSet/>
      <dgm:spPr/>
      <dgm:t>
        <a:bodyPr/>
        <a:lstStyle/>
        <a:p>
          <a:endParaRPr lang="ru-RU" sz="1400"/>
        </a:p>
      </dgm:t>
    </dgm:pt>
    <dgm:pt modelId="{6A66D46C-5815-4D0A-A820-4ED66E29D58A}" type="sibTrans" cxnId="{52EBF45E-72F0-4BEF-AFAE-B759095FAFA6}">
      <dgm:prSet custT="1"/>
      <dgm:spPr/>
      <dgm:t>
        <a:bodyPr/>
        <a:lstStyle/>
        <a:p>
          <a:endParaRPr lang="ru-RU" sz="1400"/>
        </a:p>
      </dgm:t>
    </dgm:pt>
    <dgm:pt modelId="{94809151-4BD5-48C7-8448-1F2EF83389C5}">
      <dgm:prSet custT="1"/>
      <dgm:spPr/>
      <dgm:t>
        <a:bodyPr/>
        <a:lstStyle/>
        <a:p>
          <a:r>
            <a:rPr lang="ru-RU" sz="1400" dirty="0" smtClean="0"/>
            <a:t>в границах элемента планировочной структуры, застроенного многоквартирными домами</a:t>
          </a:r>
        </a:p>
        <a:p>
          <a:endParaRPr lang="ru-RU" sz="1400" dirty="0"/>
        </a:p>
      </dgm:t>
    </dgm:pt>
    <dgm:pt modelId="{0683ED2D-BB31-464E-BE8D-5E85424B3D75}" type="parTrans" cxnId="{7C6D3D29-4F0C-443F-A5F2-611B26179F35}">
      <dgm:prSet/>
      <dgm:spPr/>
      <dgm:t>
        <a:bodyPr/>
        <a:lstStyle/>
        <a:p>
          <a:endParaRPr lang="ru-RU" sz="1400"/>
        </a:p>
      </dgm:t>
    </dgm:pt>
    <dgm:pt modelId="{D55244AB-3DE1-4EBE-8306-86A20C70B314}" type="sibTrans" cxnId="{7C6D3D29-4F0C-443F-A5F2-611B26179F35}">
      <dgm:prSet custT="1"/>
      <dgm:spPr/>
      <dgm:t>
        <a:bodyPr/>
        <a:lstStyle/>
        <a:p>
          <a:endParaRPr lang="ru-RU" sz="1400"/>
        </a:p>
      </dgm:t>
    </dgm:pt>
    <dgm:pt modelId="{BB3C4D11-AC4A-4DDB-8138-720323EAE712}">
      <dgm:prSet custT="1"/>
      <dgm:spPr/>
      <dgm:t>
        <a:bodyPr/>
        <a:lstStyle/>
        <a:p>
          <a:r>
            <a:rPr lang="ru-RU" sz="1400" dirty="0" smtClean="0"/>
            <a:t>из земельного участка, предоставленного для строительства индивидуальных жилых домов с привлечением средств участников долевого строительства</a:t>
          </a:r>
          <a:endParaRPr lang="ru-RU" sz="1400" dirty="0"/>
        </a:p>
      </dgm:t>
    </dgm:pt>
    <dgm:pt modelId="{8357F3A6-91B5-4B81-B118-846D380CAA63}" type="parTrans" cxnId="{34DB1235-C36E-4F69-A5D8-2A082D9C66C4}">
      <dgm:prSet/>
      <dgm:spPr/>
      <dgm:t>
        <a:bodyPr/>
        <a:lstStyle/>
        <a:p>
          <a:endParaRPr lang="ru-RU"/>
        </a:p>
      </dgm:t>
    </dgm:pt>
    <dgm:pt modelId="{9CCF507B-C474-4180-99EF-FE3B0DA49200}" type="sibTrans" cxnId="{34DB1235-C36E-4F69-A5D8-2A082D9C66C4}">
      <dgm:prSet/>
      <dgm:spPr/>
      <dgm:t>
        <a:bodyPr/>
        <a:lstStyle/>
        <a:p>
          <a:endParaRPr lang="ru-RU"/>
        </a:p>
      </dgm:t>
    </dgm:pt>
    <dgm:pt modelId="{29137DAA-0A94-48A7-BD55-4777A478E371}" type="pres">
      <dgm:prSet presAssocID="{1E0FE6C8-EE12-4AF8-9231-0B56D1734E10}" presName="Name0" presStyleCnt="0">
        <dgm:presLayoutVars>
          <dgm:dir/>
          <dgm:resizeHandles val="exact"/>
        </dgm:presLayoutVars>
      </dgm:prSet>
      <dgm:spPr/>
    </dgm:pt>
    <dgm:pt modelId="{7499F11B-7B74-4658-8E9E-BEBC287D956B}" type="pres">
      <dgm:prSet presAssocID="{079D0B40-B4EF-4EF9-ABD8-67FABF4EB716}" presName="node" presStyleLbl="node1" presStyleIdx="0" presStyleCnt="4" custScaleX="99565" custScaleY="9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16E1E-C4EA-4F1F-8172-80DC573F0129}" type="pres">
      <dgm:prSet presAssocID="{8C5D5E3A-DEC9-4A50-B7B5-C49399F5E69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77A721C-513F-4460-B451-DFAF0B0A9275}" type="pres">
      <dgm:prSet presAssocID="{8C5D5E3A-DEC9-4A50-B7B5-C49399F5E69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A77DEA9-6F26-4F0D-A4C6-C5F5F470030A}" type="pres">
      <dgm:prSet presAssocID="{94809151-4BD5-48C7-8448-1F2EF83389C5}" presName="node" presStyleLbl="node1" presStyleIdx="1" presStyleCnt="4" custScaleX="94453" custScaleY="10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3634E-E6DD-4002-AD91-C8F33B18AA10}" type="pres">
      <dgm:prSet presAssocID="{D55244AB-3DE1-4EBE-8306-86A20C70B31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6C03130-1EFB-4549-9450-0813203D23AF}" type="pres">
      <dgm:prSet presAssocID="{D55244AB-3DE1-4EBE-8306-86A20C70B31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C199623-8134-445A-B44C-1D4F58E1D13F}" type="pres">
      <dgm:prSet presAssocID="{14FA58B3-CD21-48A4-9E8B-A958D93ED0F1}" presName="node" presStyleLbl="node1" presStyleIdx="2" presStyleCnt="4" custScaleX="94413" custScaleY="100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9EA1F-C6D6-49D8-AC9A-0BB537D4E644}" type="pres">
      <dgm:prSet presAssocID="{6A66D46C-5815-4D0A-A820-4ED66E29D58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209310E-30CD-4E18-8E2F-155C349B8FA1}" type="pres">
      <dgm:prSet presAssocID="{6A66D46C-5815-4D0A-A820-4ED66E29D58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D441E97-01A9-4F1D-84A7-C411C01360DB}" type="pres">
      <dgm:prSet presAssocID="{BB3C4D11-AC4A-4DDB-8138-720323EAE7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679FE-C646-4998-953C-C18F6DD38863}" type="presOf" srcId="{D55244AB-3DE1-4EBE-8306-86A20C70B314}" destId="{16C03130-1EFB-4549-9450-0813203D23AF}" srcOrd="1" destOrd="0" presId="urn:microsoft.com/office/officeart/2005/8/layout/process1"/>
    <dgm:cxn modelId="{90041D0C-AE7C-42E2-B8E4-AD0A89AC104C}" type="presOf" srcId="{94809151-4BD5-48C7-8448-1F2EF83389C5}" destId="{0A77DEA9-6F26-4F0D-A4C6-C5F5F470030A}" srcOrd="0" destOrd="0" presId="urn:microsoft.com/office/officeart/2005/8/layout/process1"/>
    <dgm:cxn modelId="{B8A969C3-E680-41F9-85B1-96A26B81FCE6}" type="presOf" srcId="{14FA58B3-CD21-48A4-9E8B-A958D93ED0F1}" destId="{BC199623-8134-445A-B44C-1D4F58E1D13F}" srcOrd="0" destOrd="0" presId="urn:microsoft.com/office/officeart/2005/8/layout/process1"/>
    <dgm:cxn modelId="{067D3409-CA5E-4FE8-AFA7-7B613F4A6E17}" type="presOf" srcId="{1E0FE6C8-EE12-4AF8-9231-0B56D1734E10}" destId="{29137DAA-0A94-48A7-BD55-4777A478E371}" srcOrd="0" destOrd="0" presId="urn:microsoft.com/office/officeart/2005/8/layout/process1"/>
    <dgm:cxn modelId="{2E01F020-6D4D-4954-B1D3-5A9188D954B5}" type="presOf" srcId="{8C5D5E3A-DEC9-4A50-B7B5-C49399F5E698}" destId="{9FC16E1E-C4EA-4F1F-8172-80DC573F0129}" srcOrd="0" destOrd="0" presId="urn:microsoft.com/office/officeart/2005/8/layout/process1"/>
    <dgm:cxn modelId="{52EBF45E-72F0-4BEF-AFAE-B759095FAFA6}" srcId="{1E0FE6C8-EE12-4AF8-9231-0B56D1734E10}" destId="{14FA58B3-CD21-48A4-9E8B-A958D93ED0F1}" srcOrd="2" destOrd="0" parTransId="{4B2C1355-CB06-4465-9903-4FEB11AB137C}" sibTransId="{6A66D46C-5815-4D0A-A820-4ED66E29D58A}"/>
    <dgm:cxn modelId="{7C6D3D29-4F0C-443F-A5F2-611B26179F35}" srcId="{1E0FE6C8-EE12-4AF8-9231-0B56D1734E10}" destId="{94809151-4BD5-48C7-8448-1F2EF83389C5}" srcOrd="1" destOrd="0" parTransId="{0683ED2D-BB31-464E-BE8D-5E85424B3D75}" sibTransId="{D55244AB-3DE1-4EBE-8306-86A20C70B314}"/>
    <dgm:cxn modelId="{34DB1235-C36E-4F69-A5D8-2A082D9C66C4}" srcId="{1E0FE6C8-EE12-4AF8-9231-0B56D1734E10}" destId="{BB3C4D11-AC4A-4DDB-8138-720323EAE712}" srcOrd="3" destOrd="0" parTransId="{8357F3A6-91B5-4B81-B118-846D380CAA63}" sibTransId="{9CCF507B-C474-4180-99EF-FE3B0DA49200}"/>
    <dgm:cxn modelId="{6D72B0B6-75C9-44B5-B662-845415764303}" srcId="{1E0FE6C8-EE12-4AF8-9231-0B56D1734E10}" destId="{079D0B40-B4EF-4EF9-ABD8-67FABF4EB716}" srcOrd="0" destOrd="0" parTransId="{5D6564D5-ED20-4880-9C70-CF3AA4C6D0C1}" sibTransId="{8C5D5E3A-DEC9-4A50-B7B5-C49399F5E698}"/>
    <dgm:cxn modelId="{AFBBFC73-4A08-4368-8CBF-772FF3E4498F}" type="presOf" srcId="{6A66D46C-5815-4D0A-A820-4ED66E29D58A}" destId="{D209310E-30CD-4E18-8E2F-155C349B8FA1}" srcOrd="1" destOrd="0" presId="urn:microsoft.com/office/officeart/2005/8/layout/process1"/>
    <dgm:cxn modelId="{75276F42-E286-4D8F-BB37-4D5612E947CB}" type="presOf" srcId="{BB3C4D11-AC4A-4DDB-8138-720323EAE712}" destId="{3D441E97-01A9-4F1D-84A7-C411C01360DB}" srcOrd="0" destOrd="0" presId="urn:microsoft.com/office/officeart/2005/8/layout/process1"/>
    <dgm:cxn modelId="{5CDAD195-7D29-4B50-A4A1-E8A9A14BC78F}" type="presOf" srcId="{8C5D5E3A-DEC9-4A50-B7B5-C49399F5E698}" destId="{277A721C-513F-4460-B451-DFAF0B0A9275}" srcOrd="1" destOrd="0" presId="urn:microsoft.com/office/officeart/2005/8/layout/process1"/>
    <dgm:cxn modelId="{7DC49027-5582-46EC-9F56-37BFC26CFF10}" type="presOf" srcId="{D55244AB-3DE1-4EBE-8306-86A20C70B314}" destId="{F123634E-E6DD-4002-AD91-C8F33B18AA10}" srcOrd="0" destOrd="0" presId="urn:microsoft.com/office/officeart/2005/8/layout/process1"/>
    <dgm:cxn modelId="{7B54C1C4-4847-49C1-A261-246123FF50AE}" type="presOf" srcId="{6A66D46C-5815-4D0A-A820-4ED66E29D58A}" destId="{AE89EA1F-C6D6-49D8-AC9A-0BB537D4E644}" srcOrd="0" destOrd="0" presId="urn:microsoft.com/office/officeart/2005/8/layout/process1"/>
    <dgm:cxn modelId="{7E049EE1-56E6-47EC-AD35-555AF3A1B0A0}" type="presOf" srcId="{079D0B40-B4EF-4EF9-ABD8-67FABF4EB716}" destId="{7499F11B-7B74-4658-8E9E-BEBC287D956B}" srcOrd="0" destOrd="0" presId="urn:microsoft.com/office/officeart/2005/8/layout/process1"/>
    <dgm:cxn modelId="{D021808B-A878-4DB2-8E28-44D42EA03399}" type="presParOf" srcId="{29137DAA-0A94-48A7-BD55-4777A478E371}" destId="{7499F11B-7B74-4658-8E9E-BEBC287D956B}" srcOrd="0" destOrd="0" presId="urn:microsoft.com/office/officeart/2005/8/layout/process1"/>
    <dgm:cxn modelId="{DAF7B368-41EC-4BF1-9A6B-F62956C5F195}" type="presParOf" srcId="{29137DAA-0A94-48A7-BD55-4777A478E371}" destId="{9FC16E1E-C4EA-4F1F-8172-80DC573F0129}" srcOrd="1" destOrd="0" presId="urn:microsoft.com/office/officeart/2005/8/layout/process1"/>
    <dgm:cxn modelId="{CFE398A1-30F0-470B-BB95-5D270CE66A21}" type="presParOf" srcId="{9FC16E1E-C4EA-4F1F-8172-80DC573F0129}" destId="{277A721C-513F-4460-B451-DFAF0B0A9275}" srcOrd="0" destOrd="0" presId="urn:microsoft.com/office/officeart/2005/8/layout/process1"/>
    <dgm:cxn modelId="{E627641E-16FD-4A8F-A373-C999A7337525}" type="presParOf" srcId="{29137DAA-0A94-48A7-BD55-4777A478E371}" destId="{0A77DEA9-6F26-4F0D-A4C6-C5F5F470030A}" srcOrd="2" destOrd="0" presId="urn:microsoft.com/office/officeart/2005/8/layout/process1"/>
    <dgm:cxn modelId="{3C14EEFB-D50F-4E5F-9415-EF5120A9D335}" type="presParOf" srcId="{29137DAA-0A94-48A7-BD55-4777A478E371}" destId="{F123634E-E6DD-4002-AD91-C8F33B18AA10}" srcOrd="3" destOrd="0" presId="urn:microsoft.com/office/officeart/2005/8/layout/process1"/>
    <dgm:cxn modelId="{19212C04-837B-425E-A699-03FE6F66D090}" type="presParOf" srcId="{F123634E-E6DD-4002-AD91-C8F33B18AA10}" destId="{16C03130-1EFB-4549-9450-0813203D23AF}" srcOrd="0" destOrd="0" presId="urn:microsoft.com/office/officeart/2005/8/layout/process1"/>
    <dgm:cxn modelId="{23D505F8-CCA6-4D76-ABC7-E8042F33D1EF}" type="presParOf" srcId="{29137DAA-0A94-48A7-BD55-4777A478E371}" destId="{BC199623-8134-445A-B44C-1D4F58E1D13F}" srcOrd="4" destOrd="0" presId="urn:microsoft.com/office/officeart/2005/8/layout/process1"/>
    <dgm:cxn modelId="{5FF43CBE-BD08-478C-AD41-2F177A76858F}" type="presParOf" srcId="{29137DAA-0A94-48A7-BD55-4777A478E371}" destId="{AE89EA1F-C6D6-49D8-AC9A-0BB537D4E644}" srcOrd="5" destOrd="0" presId="urn:microsoft.com/office/officeart/2005/8/layout/process1"/>
    <dgm:cxn modelId="{4C943E25-BB92-4865-82FA-CC30F10A4AF2}" type="presParOf" srcId="{AE89EA1F-C6D6-49D8-AC9A-0BB537D4E644}" destId="{D209310E-30CD-4E18-8E2F-155C349B8FA1}" srcOrd="0" destOrd="0" presId="urn:microsoft.com/office/officeart/2005/8/layout/process1"/>
    <dgm:cxn modelId="{83CA4F47-5020-401A-B0A5-3D5BF902BF9A}" type="presParOf" srcId="{29137DAA-0A94-48A7-BD55-4777A478E371}" destId="{3D441E97-01A9-4F1D-84A7-C411C01360D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0FE6C8-EE12-4AF8-9231-0B56D1734E1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79D0B40-B4EF-4EF9-ABD8-67FABF4EB716}">
      <dgm:prSet phldrT="[Текст]" custT="1"/>
      <dgm:spPr/>
      <dgm:t>
        <a:bodyPr/>
        <a:lstStyle/>
        <a:p>
          <a:r>
            <a:rPr lang="ru-RU" sz="1400" b="1" dirty="0" smtClean="0"/>
            <a:t>Участка нет</a:t>
          </a:r>
          <a:endParaRPr lang="ru-RU" sz="1400" b="1" dirty="0"/>
        </a:p>
      </dgm:t>
    </dgm:pt>
    <dgm:pt modelId="{5D6564D5-ED20-4880-9C70-CF3AA4C6D0C1}" type="parTrans" cxnId="{6D72B0B6-75C9-44B5-B662-845415764303}">
      <dgm:prSet/>
      <dgm:spPr/>
      <dgm:t>
        <a:bodyPr/>
        <a:lstStyle/>
        <a:p>
          <a:endParaRPr lang="ru-RU" sz="1400"/>
        </a:p>
      </dgm:t>
    </dgm:pt>
    <dgm:pt modelId="{8C5D5E3A-DEC9-4A50-B7B5-C49399F5E698}" type="sibTrans" cxnId="{6D72B0B6-75C9-44B5-B662-845415764303}">
      <dgm:prSet custT="1"/>
      <dgm:spPr/>
      <dgm:t>
        <a:bodyPr/>
        <a:lstStyle/>
        <a:p>
          <a:endParaRPr lang="ru-RU" sz="1400"/>
        </a:p>
      </dgm:t>
    </dgm:pt>
    <dgm:pt modelId="{C6A40F12-DD80-4DF0-B564-8F4BBEA44347}">
      <dgm:prSet phldrT="[Текст]" custT="1"/>
      <dgm:spPr/>
      <dgm:t>
        <a:bodyPr/>
        <a:lstStyle/>
        <a:p>
          <a:r>
            <a:rPr lang="ru-RU" sz="1400" dirty="0" smtClean="0"/>
            <a:t>Подготовка схемы расположения ЗУ</a:t>
          </a:r>
        </a:p>
        <a:p>
          <a:r>
            <a:rPr lang="ru-RU" sz="1400" dirty="0" smtClean="0"/>
            <a:t>(если нет проекта межевания)</a:t>
          </a:r>
          <a:endParaRPr lang="ru-RU" sz="1400" dirty="0"/>
        </a:p>
      </dgm:t>
    </dgm:pt>
    <dgm:pt modelId="{B2C63994-F7B7-4666-BC80-F3EB43C9F486}" type="parTrans" cxnId="{8CD275DF-EFD2-4103-A24F-EB30C391C168}">
      <dgm:prSet/>
      <dgm:spPr/>
      <dgm:t>
        <a:bodyPr/>
        <a:lstStyle/>
        <a:p>
          <a:endParaRPr lang="ru-RU" sz="1400"/>
        </a:p>
      </dgm:t>
    </dgm:pt>
    <dgm:pt modelId="{AB926F63-BA89-4C1E-97F6-7604E2090531}" type="sibTrans" cxnId="{8CD275DF-EFD2-4103-A24F-EB30C391C168}">
      <dgm:prSet custT="1"/>
      <dgm:spPr/>
      <dgm:t>
        <a:bodyPr/>
        <a:lstStyle/>
        <a:p>
          <a:endParaRPr lang="ru-RU" sz="1400"/>
        </a:p>
      </dgm:t>
    </dgm:pt>
    <dgm:pt modelId="{14FA58B3-CD21-48A4-9E8B-A958D93ED0F1}">
      <dgm:prSet phldrT="[Текст]" custT="1"/>
      <dgm:spPr/>
      <dgm:t>
        <a:bodyPr/>
        <a:lstStyle/>
        <a:p>
          <a:r>
            <a:rPr lang="ru-RU" sz="1400" dirty="0" smtClean="0"/>
            <a:t>Кадастровые работы</a:t>
          </a:r>
          <a:endParaRPr lang="ru-RU" sz="1400" dirty="0"/>
        </a:p>
      </dgm:t>
    </dgm:pt>
    <dgm:pt modelId="{4B2C1355-CB06-4465-9903-4FEB11AB137C}" type="parTrans" cxnId="{52EBF45E-72F0-4BEF-AFAE-B759095FAFA6}">
      <dgm:prSet/>
      <dgm:spPr/>
      <dgm:t>
        <a:bodyPr/>
        <a:lstStyle/>
        <a:p>
          <a:endParaRPr lang="ru-RU" sz="1400"/>
        </a:p>
      </dgm:t>
    </dgm:pt>
    <dgm:pt modelId="{6A66D46C-5815-4D0A-A820-4ED66E29D58A}" type="sibTrans" cxnId="{52EBF45E-72F0-4BEF-AFAE-B759095FAFA6}">
      <dgm:prSet custT="1"/>
      <dgm:spPr/>
      <dgm:t>
        <a:bodyPr/>
        <a:lstStyle/>
        <a:p>
          <a:endParaRPr lang="ru-RU" sz="1400"/>
        </a:p>
      </dgm:t>
    </dgm:pt>
    <dgm:pt modelId="{94809151-4BD5-48C7-8448-1F2EF83389C5}">
      <dgm:prSet custT="1"/>
      <dgm:spPr/>
      <dgm:t>
        <a:bodyPr/>
        <a:lstStyle/>
        <a:p>
          <a:r>
            <a:rPr lang="ru-RU" sz="1400" dirty="0" smtClean="0"/>
            <a:t>Решение о предварительном согласовании</a:t>
          </a:r>
          <a:endParaRPr lang="ru-RU" sz="1400" dirty="0"/>
        </a:p>
      </dgm:t>
    </dgm:pt>
    <dgm:pt modelId="{0683ED2D-BB31-464E-BE8D-5E85424B3D75}" type="parTrans" cxnId="{7C6D3D29-4F0C-443F-A5F2-611B26179F35}">
      <dgm:prSet/>
      <dgm:spPr/>
      <dgm:t>
        <a:bodyPr/>
        <a:lstStyle/>
        <a:p>
          <a:endParaRPr lang="ru-RU" sz="1400"/>
        </a:p>
      </dgm:t>
    </dgm:pt>
    <dgm:pt modelId="{D55244AB-3DE1-4EBE-8306-86A20C70B314}" type="sibTrans" cxnId="{7C6D3D29-4F0C-443F-A5F2-611B26179F35}">
      <dgm:prSet custT="1"/>
      <dgm:spPr/>
      <dgm:t>
        <a:bodyPr/>
        <a:lstStyle/>
        <a:p>
          <a:endParaRPr lang="ru-RU" sz="1400"/>
        </a:p>
      </dgm:t>
    </dgm:pt>
    <dgm:pt modelId="{FDE21EE6-CA63-407A-8BCE-84671B91E532}">
      <dgm:prSet custT="1"/>
      <dgm:spPr/>
      <dgm:t>
        <a:bodyPr/>
        <a:lstStyle/>
        <a:p>
          <a:r>
            <a:rPr lang="ru-RU" sz="1400" dirty="0" smtClean="0"/>
            <a:t>Кадастровый </a:t>
          </a:r>
        </a:p>
        <a:p>
          <a:r>
            <a:rPr lang="ru-RU" sz="1400" dirty="0" smtClean="0"/>
            <a:t>учет</a:t>
          </a:r>
        </a:p>
      </dgm:t>
    </dgm:pt>
    <dgm:pt modelId="{CA88CA30-C5A5-4727-8482-DB1818D9A71C}" type="parTrans" cxnId="{44FA7BA8-40E5-4BE1-823F-9CEAE13C563A}">
      <dgm:prSet/>
      <dgm:spPr/>
      <dgm:t>
        <a:bodyPr/>
        <a:lstStyle/>
        <a:p>
          <a:endParaRPr lang="ru-RU" sz="1400"/>
        </a:p>
      </dgm:t>
    </dgm:pt>
    <dgm:pt modelId="{98B05E68-0597-4233-91CA-BFF0740DA585}" type="sibTrans" cxnId="{44FA7BA8-40E5-4BE1-823F-9CEAE13C563A}">
      <dgm:prSet custT="1"/>
      <dgm:spPr/>
      <dgm:t>
        <a:bodyPr/>
        <a:lstStyle/>
        <a:p>
          <a:endParaRPr lang="ru-RU" sz="1400"/>
        </a:p>
      </dgm:t>
    </dgm:pt>
    <dgm:pt modelId="{80A1E7F1-B402-401F-B864-92E38228C022}">
      <dgm:prSet custT="1"/>
      <dgm:spPr/>
      <dgm:t>
        <a:bodyPr/>
        <a:lstStyle/>
        <a:p>
          <a:r>
            <a:rPr lang="ru-RU" sz="1400" dirty="0" smtClean="0"/>
            <a:t>Заключение договора</a:t>
          </a:r>
          <a:endParaRPr lang="ru-RU" sz="1400" dirty="0"/>
        </a:p>
      </dgm:t>
    </dgm:pt>
    <dgm:pt modelId="{52A313AA-A10A-44EE-9470-F05DE10372A5}" type="parTrans" cxnId="{9F1B6961-F9C0-47F6-ABBE-C2DD89FC80C1}">
      <dgm:prSet/>
      <dgm:spPr/>
      <dgm:t>
        <a:bodyPr/>
        <a:lstStyle/>
        <a:p>
          <a:endParaRPr lang="ru-RU" sz="1400"/>
        </a:p>
      </dgm:t>
    </dgm:pt>
    <dgm:pt modelId="{B30DA479-1993-4F7F-8DC1-2865F8E7F25A}" type="sibTrans" cxnId="{9F1B6961-F9C0-47F6-ABBE-C2DD89FC80C1}">
      <dgm:prSet/>
      <dgm:spPr/>
      <dgm:t>
        <a:bodyPr/>
        <a:lstStyle/>
        <a:p>
          <a:endParaRPr lang="ru-RU" sz="1400"/>
        </a:p>
      </dgm:t>
    </dgm:pt>
    <dgm:pt modelId="{29137DAA-0A94-48A7-BD55-4777A478E371}" type="pres">
      <dgm:prSet presAssocID="{1E0FE6C8-EE12-4AF8-9231-0B56D1734E10}" presName="Name0" presStyleCnt="0">
        <dgm:presLayoutVars>
          <dgm:dir/>
          <dgm:resizeHandles val="exact"/>
        </dgm:presLayoutVars>
      </dgm:prSet>
      <dgm:spPr/>
    </dgm:pt>
    <dgm:pt modelId="{7499F11B-7B74-4658-8E9E-BEBC287D956B}" type="pres">
      <dgm:prSet presAssocID="{079D0B40-B4EF-4EF9-ABD8-67FABF4EB716}" presName="node" presStyleLbl="node1" presStyleIdx="0" presStyleCnt="6" custScaleX="100166" custScaleY="9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16E1E-C4EA-4F1F-8172-80DC573F0129}" type="pres">
      <dgm:prSet presAssocID="{8C5D5E3A-DEC9-4A50-B7B5-C49399F5E69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77A721C-513F-4460-B451-DFAF0B0A9275}" type="pres">
      <dgm:prSet presAssocID="{8C5D5E3A-DEC9-4A50-B7B5-C49399F5E69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7B03958-1FAA-412C-9B31-1E75C5C7158D}" type="pres">
      <dgm:prSet presAssocID="{C6A40F12-DD80-4DF0-B564-8F4BBEA44347}" presName="node" presStyleLbl="node1" presStyleIdx="1" presStyleCnt="6" custScaleX="129346" custScaleY="101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5313B-887E-4FF6-B701-A7FA1A7D242D}" type="pres">
      <dgm:prSet presAssocID="{AB926F63-BA89-4C1E-97F6-7604E209053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2948AA3-A723-4654-A7F2-1C314B0AFA53}" type="pres">
      <dgm:prSet presAssocID="{AB926F63-BA89-4C1E-97F6-7604E209053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A77DEA9-6F26-4F0D-A4C6-C5F5F470030A}" type="pres">
      <dgm:prSet presAssocID="{94809151-4BD5-48C7-8448-1F2EF83389C5}" presName="node" presStyleLbl="node1" presStyleIdx="2" presStyleCnt="6" custScaleX="135006" custScaleY="101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3634E-E6DD-4002-AD91-C8F33B18AA10}" type="pres">
      <dgm:prSet presAssocID="{D55244AB-3DE1-4EBE-8306-86A20C70B31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6C03130-1EFB-4549-9450-0813203D23AF}" type="pres">
      <dgm:prSet presAssocID="{D55244AB-3DE1-4EBE-8306-86A20C70B31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C199623-8134-445A-B44C-1D4F58E1D13F}" type="pres">
      <dgm:prSet presAssocID="{14FA58B3-CD21-48A4-9E8B-A958D93ED0F1}" presName="node" presStyleLbl="node1" presStyleIdx="3" presStyleCnt="6" custScaleX="145405" custScaleY="9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9EA1F-C6D6-49D8-AC9A-0BB537D4E644}" type="pres">
      <dgm:prSet presAssocID="{6A66D46C-5815-4D0A-A820-4ED66E29D58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209310E-30CD-4E18-8E2F-155C349B8FA1}" type="pres">
      <dgm:prSet presAssocID="{6A66D46C-5815-4D0A-A820-4ED66E29D58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293880E-ED9F-4FB9-935C-737071A21459}" type="pres">
      <dgm:prSet presAssocID="{FDE21EE6-CA63-407A-8BCE-84671B91E532}" presName="node" presStyleLbl="node1" presStyleIdx="4" presStyleCnt="6" custScaleX="150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35F52-25A7-41FB-B00A-BE015B97BBB5}" type="pres">
      <dgm:prSet presAssocID="{98B05E68-0597-4233-91CA-BFF0740DA5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93C06383-E1B1-4FEF-9DA2-62063FD27943}" type="pres">
      <dgm:prSet presAssocID="{98B05E68-0597-4233-91CA-BFF0740DA58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60B5418-B081-4169-8A0C-6D9DEE2E85F2}" type="pres">
      <dgm:prSet presAssocID="{80A1E7F1-B402-401F-B864-92E38228C0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3E4ADE-C90F-45E9-945B-50A15AF29BAF}" type="presOf" srcId="{AB926F63-BA89-4C1E-97F6-7604E2090531}" destId="{CB65313B-887E-4FF6-B701-A7FA1A7D242D}" srcOrd="0" destOrd="0" presId="urn:microsoft.com/office/officeart/2005/8/layout/process1"/>
    <dgm:cxn modelId="{44FA7BA8-40E5-4BE1-823F-9CEAE13C563A}" srcId="{1E0FE6C8-EE12-4AF8-9231-0B56D1734E10}" destId="{FDE21EE6-CA63-407A-8BCE-84671B91E532}" srcOrd="4" destOrd="0" parTransId="{CA88CA30-C5A5-4727-8482-DB1818D9A71C}" sibTransId="{98B05E68-0597-4233-91CA-BFF0740DA585}"/>
    <dgm:cxn modelId="{45F46E96-FA65-4805-874C-3585D3B14244}" type="presOf" srcId="{98B05E68-0597-4233-91CA-BFF0740DA585}" destId="{18F35F52-25A7-41FB-B00A-BE015B97BBB5}" srcOrd="0" destOrd="0" presId="urn:microsoft.com/office/officeart/2005/8/layout/process1"/>
    <dgm:cxn modelId="{F0502AED-2960-4DA2-91B4-E3F30E42772A}" type="presOf" srcId="{6A66D46C-5815-4D0A-A820-4ED66E29D58A}" destId="{AE89EA1F-C6D6-49D8-AC9A-0BB537D4E644}" srcOrd="0" destOrd="0" presId="urn:microsoft.com/office/officeart/2005/8/layout/process1"/>
    <dgm:cxn modelId="{52EBF45E-72F0-4BEF-AFAE-B759095FAFA6}" srcId="{1E0FE6C8-EE12-4AF8-9231-0B56D1734E10}" destId="{14FA58B3-CD21-48A4-9E8B-A958D93ED0F1}" srcOrd="3" destOrd="0" parTransId="{4B2C1355-CB06-4465-9903-4FEB11AB137C}" sibTransId="{6A66D46C-5815-4D0A-A820-4ED66E29D58A}"/>
    <dgm:cxn modelId="{46246AD1-DB82-4731-821A-262953203CFC}" type="presOf" srcId="{98B05E68-0597-4233-91CA-BFF0740DA585}" destId="{93C06383-E1B1-4FEF-9DA2-62063FD27943}" srcOrd="1" destOrd="0" presId="urn:microsoft.com/office/officeart/2005/8/layout/process1"/>
    <dgm:cxn modelId="{327E3218-76D7-4E4E-A76F-722FFFB8BC7B}" type="presOf" srcId="{8C5D5E3A-DEC9-4A50-B7B5-C49399F5E698}" destId="{277A721C-513F-4460-B451-DFAF0B0A9275}" srcOrd="1" destOrd="0" presId="urn:microsoft.com/office/officeart/2005/8/layout/process1"/>
    <dgm:cxn modelId="{6D72B0B6-75C9-44B5-B662-845415764303}" srcId="{1E0FE6C8-EE12-4AF8-9231-0B56D1734E10}" destId="{079D0B40-B4EF-4EF9-ABD8-67FABF4EB716}" srcOrd="0" destOrd="0" parTransId="{5D6564D5-ED20-4880-9C70-CF3AA4C6D0C1}" sibTransId="{8C5D5E3A-DEC9-4A50-B7B5-C49399F5E698}"/>
    <dgm:cxn modelId="{8068CC33-7B6E-4AE8-B697-B0F5604CF128}" type="presOf" srcId="{AB926F63-BA89-4C1E-97F6-7604E2090531}" destId="{A2948AA3-A723-4654-A7F2-1C314B0AFA53}" srcOrd="1" destOrd="0" presId="urn:microsoft.com/office/officeart/2005/8/layout/process1"/>
    <dgm:cxn modelId="{7C6D3D29-4F0C-443F-A5F2-611B26179F35}" srcId="{1E0FE6C8-EE12-4AF8-9231-0B56D1734E10}" destId="{94809151-4BD5-48C7-8448-1F2EF83389C5}" srcOrd="2" destOrd="0" parTransId="{0683ED2D-BB31-464E-BE8D-5E85424B3D75}" sibTransId="{D55244AB-3DE1-4EBE-8306-86A20C70B314}"/>
    <dgm:cxn modelId="{FECADAE2-267D-432D-B8DD-4EC6D1C67254}" type="presOf" srcId="{8C5D5E3A-DEC9-4A50-B7B5-C49399F5E698}" destId="{9FC16E1E-C4EA-4F1F-8172-80DC573F0129}" srcOrd="0" destOrd="0" presId="urn:microsoft.com/office/officeart/2005/8/layout/process1"/>
    <dgm:cxn modelId="{70CF453A-4559-4BF7-9921-BE1399229167}" type="presOf" srcId="{14FA58B3-CD21-48A4-9E8B-A958D93ED0F1}" destId="{BC199623-8134-445A-B44C-1D4F58E1D13F}" srcOrd="0" destOrd="0" presId="urn:microsoft.com/office/officeart/2005/8/layout/process1"/>
    <dgm:cxn modelId="{CDCCEDC8-3E18-4506-B7E0-6F318CC869E3}" type="presOf" srcId="{6A66D46C-5815-4D0A-A820-4ED66E29D58A}" destId="{D209310E-30CD-4E18-8E2F-155C349B8FA1}" srcOrd="1" destOrd="0" presId="urn:microsoft.com/office/officeart/2005/8/layout/process1"/>
    <dgm:cxn modelId="{8EB5D82B-3F29-4924-8024-BB9826A393B3}" type="presOf" srcId="{C6A40F12-DD80-4DF0-B564-8F4BBEA44347}" destId="{37B03958-1FAA-412C-9B31-1E75C5C7158D}" srcOrd="0" destOrd="0" presId="urn:microsoft.com/office/officeart/2005/8/layout/process1"/>
    <dgm:cxn modelId="{1A1745BE-4753-4883-A643-2C31EAC2496F}" type="presOf" srcId="{079D0B40-B4EF-4EF9-ABD8-67FABF4EB716}" destId="{7499F11B-7B74-4658-8E9E-BEBC287D956B}" srcOrd="0" destOrd="0" presId="urn:microsoft.com/office/officeart/2005/8/layout/process1"/>
    <dgm:cxn modelId="{7D311629-FD88-4328-8E5F-69DE7D104249}" type="presOf" srcId="{1E0FE6C8-EE12-4AF8-9231-0B56D1734E10}" destId="{29137DAA-0A94-48A7-BD55-4777A478E371}" srcOrd="0" destOrd="0" presId="urn:microsoft.com/office/officeart/2005/8/layout/process1"/>
    <dgm:cxn modelId="{8FB675F9-F072-4E7D-BDDB-CAB59D37DFF5}" type="presOf" srcId="{D55244AB-3DE1-4EBE-8306-86A20C70B314}" destId="{16C03130-1EFB-4549-9450-0813203D23AF}" srcOrd="1" destOrd="0" presId="urn:microsoft.com/office/officeart/2005/8/layout/process1"/>
    <dgm:cxn modelId="{9F1B6961-F9C0-47F6-ABBE-C2DD89FC80C1}" srcId="{1E0FE6C8-EE12-4AF8-9231-0B56D1734E10}" destId="{80A1E7F1-B402-401F-B864-92E38228C022}" srcOrd="5" destOrd="0" parTransId="{52A313AA-A10A-44EE-9470-F05DE10372A5}" sibTransId="{B30DA479-1993-4F7F-8DC1-2865F8E7F25A}"/>
    <dgm:cxn modelId="{8CD275DF-EFD2-4103-A24F-EB30C391C168}" srcId="{1E0FE6C8-EE12-4AF8-9231-0B56D1734E10}" destId="{C6A40F12-DD80-4DF0-B564-8F4BBEA44347}" srcOrd="1" destOrd="0" parTransId="{B2C63994-F7B7-4666-BC80-F3EB43C9F486}" sibTransId="{AB926F63-BA89-4C1E-97F6-7604E2090531}"/>
    <dgm:cxn modelId="{212712A5-3090-4392-811B-2A23DB6E6EFD}" type="presOf" srcId="{D55244AB-3DE1-4EBE-8306-86A20C70B314}" destId="{F123634E-E6DD-4002-AD91-C8F33B18AA10}" srcOrd="0" destOrd="0" presId="urn:microsoft.com/office/officeart/2005/8/layout/process1"/>
    <dgm:cxn modelId="{B379936A-E79E-4661-9A95-FF9203903EE1}" type="presOf" srcId="{FDE21EE6-CA63-407A-8BCE-84671B91E532}" destId="{B293880E-ED9F-4FB9-935C-737071A21459}" srcOrd="0" destOrd="0" presId="urn:microsoft.com/office/officeart/2005/8/layout/process1"/>
    <dgm:cxn modelId="{8BB11D8A-B1A8-4FC1-BC35-2B2A0DEE37B1}" type="presOf" srcId="{80A1E7F1-B402-401F-B864-92E38228C022}" destId="{860B5418-B081-4169-8A0C-6D9DEE2E85F2}" srcOrd="0" destOrd="0" presId="urn:microsoft.com/office/officeart/2005/8/layout/process1"/>
    <dgm:cxn modelId="{54CBEAE5-0173-462F-85F9-21AA1368BC7F}" type="presOf" srcId="{94809151-4BD5-48C7-8448-1F2EF83389C5}" destId="{0A77DEA9-6F26-4F0D-A4C6-C5F5F470030A}" srcOrd="0" destOrd="0" presId="urn:microsoft.com/office/officeart/2005/8/layout/process1"/>
    <dgm:cxn modelId="{EF947AC0-A5C2-48F5-81A8-5B89C92AA97C}" type="presParOf" srcId="{29137DAA-0A94-48A7-BD55-4777A478E371}" destId="{7499F11B-7B74-4658-8E9E-BEBC287D956B}" srcOrd="0" destOrd="0" presId="urn:microsoft.com/office/officeart/2005/8/layout/process1"/>
    <dgm:cxn modelId="{CB686DB2-E4B2-467C-931E-FEBA8272A53C}" type="presParOf" srcId="{29137DAA-0A94-48A7-BD55-4777A478E371}" destId="{9FC16E1E-C4EA-4F1F-8172-80DC573F0129}" srcOrd="1" destOrd="0" presId="urn:microsoft.com/office/officeart/2005/8/layout/process1"/>
    <dgm:cxn modelId="{56F91EE0-DF23-48BC-A943-1D4A4A09AF47}" type="presParOf" srcId="{9FC16E1E-C4EA-4F1F-8172-80DC573F0129}" destId="{277A721C-513F-4460-B451-DFAF0B0A9275}" srcOrd="0" destOrd="0" presId="urn:microsoft.com/office/officeart/2005/8/layout/process1"/>
    <dgm:cxn modelId="{3167FC9D-500E-4559-A1C4-F5E9BA1C7058}" type="presParOf" srcId="{29137DAA-0A94-48A7-BD55-4777A478E371}" destId="{37B03958-1FAA-412C-9B31-1E75C5C7158D}" srcOrd="2" destOrd="0" presId="urn:microsoft.com/office/officeart/2005/8/layout/process1"/>
    <dgm:cxn modelId="{411A13CC-0326-43D6-BB36-C16D62ECF97D}" type="presParOf" srcId="{29137DAA-0A94-48A7-BD55-4777A478E371}" destId="{CB65313B-887E-4FF6-B701-A7FA1A7D242D}" srcOrd="3" destOrd="0" presId="urn:microsoft.com/office/officeart/2005/8/layout/process1"/>
    <dgm:cxn modelId="{963CDB71-47FD-4440-8E68-CA4A3A747774}" type="presParOf" srcId="{CB65313B-887E-4FF6-B701-A7FA1A7D242D}" destId="{A2948AA3-A723-4654-A7F2-1C314B0AFA53}" srcOrd="0" destOrd="0" presId="urn:microsoft.com/office/officeart/2005/8/layout/process1"/>
    <dgm:cxn modelId="{61BEE683-AFC4-46FC-BB6F-21F85434A462}" type="presParOf" srcId="{29137DAA-0A94-48A7-BD55-4777A478E371}" destId="{0A77DEA9-6F26-4F0D-A4C6-C5F5F470030A}" srcOrd="4" destOrd="0" presId="urn:microsoft.com/office/officeart/2005/8/layout/process1"/>
    <dgm:cxn modelId="{08ED3DE6-FA82-437F-A624-E91450502861}" type="presParOf" srcId="{29137DAA-0A94-48A7-BD55-4777A478E371}" destId="{F123634E-E6DD-4002-AD91-C8F33B18AA10}" srcOrd="5" destOrd="0" presId="urn:microsoft.com/office/officeart/2005/8/layout/process1"/>
    <dgm:cxn modelId="{2782BE8C-0ACE-4D04-B59D-9CA258A1DA1E}" type="presParOf" srcId="{F123634E-E6DD-4002-AD91-C8F33B18AA10}" destId="{16C03130-1EFB-4549-9450-0813203D23AF}" srcOrd="0" destOrd="0" presId="urn:microsoft.com/office/officeart/2005/8/layout/process1"/>
    <dgm:cxn modelId="{D14D0A7D-C49A-434F-973F-8FBC0773DE52}" type="presParOf" srcId="{29137DAA-0A94-48A7-BD55-4777A478E371}" destId="{BC199623-8134-445A-B44C-1D4F58E1D13F}" srcOrd="6" destOrd="0" presId="urn:microsoft.com/office/officeart/2005/8/layout/process1"/>
    <dgm:cxn modelId="{EA43C125-1C79-43CA-9639-F1F2B5504CFF}" type="presParOf" srcId="{29137DAA-0A94-48A7-BD55-4777A478E371}" destId="{AE89EA1F-C6D6-49D8-AC9A-0BB537D4E644}" srcOrd="7" destOrd="0" presId="urn:microsoft.com/office/officeart/2005/8/layout/process1"/>
    <dgm:cxn modelId="{03CDF581-7778-4826-AB54-3FD089F8CBE7}" type="presParOf" srcId="{AE89EA1F-C6D6-49D8-AC9A-0BB537D4E644}" destId="{D209310E-30CD-4E18-8E2F-155C349B8FA1}" srcOrd="0" destOrd="0" presId="urn:microsoft.com/office/officeart/2005/8/layout/process1"/>
    <dgm:cxn modelId="{8ECBBD0F-D30C-4CEB-AE3E-5322B6FFD59F}" type="presParOf" srcId="{29137DAA-0A94-48A7-BD55-4777A478E371}" destId="{B293880E-ED9F-4FB9-935C-737071A21459}" srcOrd="8" destOrd="0" presId="urn:microsoft.com/office/officeart/2005/8/layout/process1"/>
    <dgm:cxn modelId="{66819BC5-FC5C-4FD0-BC72-BF09039CC595}" type="presParOf" srcId="{29137DAA-0A94-48A7-BD55-4777A478E371}" destId="{18F35F52-25A7-41FB-B00A-BE015B97BBB5}" srcOrd="9" destOrd="0" presId="urn:microsoft.com/office/officeart/2005/8/layout/process1"/>
    <dgm:cxn modelId="{8FE73506-F10D-468F-82A8-D4621AD4A15B}" type="presParOf" srcId="{18F35F52-25A7-41FB-B00A-BE015B97BBB5}" destId="{93C06383-E1B1-4FEF-9DA2-62063FD27943}" srcOrd="0" destOrd="0" presId="urn:microsoft.com/office/officeart/2005/8/layout/process1"/>
    <dgm:cxn modelId="{8E7DD217-F430-492E-9446-28C60B61F052}" type="presParOf" srcId="{29137DAA-0A94-48A7-BD55-4777A478E371}" destId="{860B5418-B081-4169-8A0C-6D9DEE2E85F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0FE6C8-EE12-4AF8-9231-0B56D1734E1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79D0B40-B4EF-4EF9-ABD8-67FABF4EB716}">
      <dgm:prSet phldrT="[Текст]" custT="1"/>
      <dgm:spPr/>
      <dgm:t>
        <a:bodyPr/>
        <a:lstStyle/>
        <a:p>
          <a:r>
            <a:rPr lang="ru-RU" sz="1400" b="1" dirty="0" smtClean="0"/>
            <a:t>Заявление с пакетом документов</a:t>
          </a:r>
          <a:endParaRPr lang="ru-RU" sz="1400" b="1" dirty="0"/>
        </a:p>
      </dgm:t>
    </dgm:pt>
    <dgm:pt modelId="{5D6564D5-ED20-4880-9C70-CF3AA4C6D0C1}" type="parTrans" cxnId="{6D72B0B6-75C9-44B5-B662-845415764303}">
      <dgm:prSet/>
      <dgm:spPr/>
      <dgm:t>
        <a:bodyPr/>
        <a:lstStyle/>
        <a:p>
          <a:endParaRPr lang="ru-RU" sz="1400"/>
        </a:p>
      </dgm:t>
    </dgm:pt>
    <dgm:pt modelId="{8C5D5E3A-DEC9-4A50-B7B5-C49399F5E698}" type="sibTrans" cxnId="{6D72B0B6-75C9-44B5-B662-845415764303}">
      <dgm:prSet custT="1"/>
      <dgm:spPr/>
      <dgm:t>
        <a:bodyPr/>
        <a:lstStyle/>
        <a:p>
          <a:endParaRPr lang="ru-RU" sz="1400"/>
        </a:p>
      </dgm:t>
    </dgm:pt>
    <dgm:pt modelId="{C6A40F12-DD80-4DF0-B564-8F4BBEA44347}">
      <dgm:prSet phldrT="[Текст]" custT="1"/>
      <dgm:spPr/>
      <dgm:t>
        <a:bodyPr/>
        <a:lstStyle/>
        <a:p>
          <a:r>
            <a:rPr lang="ru-RU" sz="1400" dirty="0" smtClean="0"/>
            <a:t>Запрос заключений (ДПР, </a:t>
          </a:r>
          <a:r>
            <a:rPr lang="ru-RU" sz="1400" dirty="0" err="1" smtClean="0"/>
            <a:t>ДСиЖКХ</a:t>
          </a:r>
          <a:r>
            <a:rPr lang="ru-RU" sz="1400" dirty="0" smtClean="0"/>
            <a:t>, ИОВ)</a:t>
          </a:r>
          <a:endParaRPr lang="ru-RU" sz="1400" dirty="0"/>
        </a:p>
      </dgm:t>
    </dgm:pt>
    <dgm:pt modelId="{B2C63994-F7B7-4666-BC80-F3EB43C9F486}" type="parTrans" cxnId="{8CD275DF-EFD2-4103-A24F-EB30C391C168}">
      <dgm:prSet/>
      <dgm:spPr/>
      <dgm:t>
        <a:bodyPr/>
        <a:lstStyle/>
        <a:p>
          <a:endParaRPr lang="ru-RU" sz="1400"/>
        </a:p>
      </dgm:t>
    </dgm:pt>
    <dgm:pt modelId="{AB926F63-BA89-4C1E-97F6-7604E2090531}" type="sibTrans" cxnId="{8CD275DF-EFD2-4103-A24F-EB30C391C168}">
      <dgm:prSet custT="1"/>
      <dgm:spPr/>
      <dgm:t>
        <a:bodyPr/>
        <a:lstStyle/>
        <a:p>
          <a:endParaRPr lang="ru-RU" sz="1400"/>
        </a:p>
      </dgm:t>
    </dgm:pt>
    <dgm:pt modelId="{14FA58B3-CD21-48A4-9E8B-A958D93ED0F1}">
      <dgm:prSet phldrT="[Текст]" custT="1"/>
      <dgm:spPr/>
      <dgm:t>
        <a:bodyPr/>
        <a:lstStyle/>
        <a:p>
          <a:r>
            <a:rPr lang="ru-RU" sz="1400" dirty="0" smtClean="0"/>
            <a:t>Подготовка распоряжения губернатора НАО</a:t>
          </a:r>
          <a:endParaRPr lang="ru-RU" sz="1400" dirty="0"/>
        </a:p>
      </dgm:t>
    </dgm:pt>
    <dgm:pt modelId="{4B2C1355-CB06-4465-9903-4FEB11AB137C}" type="parTrans" cxnId="{52EBF45E-72F0-4BEF-AFAE-B759095FAFA6}">
      <dgm:prSet/>
      <dgm:spPr/>
      <dgm:t>
        <a:bodyPr/>
        <a:lstStyle/>
        <a:p>
          <a:endParaRPr lang="ru-RU" sz="1400"/>
        </a:p>
      </dgm:t>
    </dgm:pt>
    <dgm:pt modelId="{6A66D46C-5815-4D0A-A820-4ED66E29D58A}" type="sibTrans" cxnId="{52EBF45E-72F0-4BEF-AFAE-B759095FAFA6}">
      <dgm:prSet custT="1"/>
      <dgm:spPr/>
      <dgm:t>
        <a:bodyPr/>
        <a:lstStyle/>
        <a:p>
          <a:endParaRPr lang="ru-RU" sz="1400"/>
        </a:p>
      </dgm:t>
    </dgm:pt>
    <dgm:pt modelId="{94809151-4BD5-48C7-8448-1F2EF83389C5}">
      <dgm:prSet custT="1"/>
      <dgm:spPr/>
      <dgm:t>
        <a:bodyPr/>
        <a:lstStyle/>
        <a:p>
          <a:r>
            <a:rPr lang="ru-RU" sz="1400" dirty="0" smtClean="0"/>
            <a:t>Комиссия по земельным отношениям в НАО </a:t>
          </a:r>
          <a:endParaRPr lang="ru-RU" sz="1400" dirty="0"/>
        </a:p>
      </dgm:t>
    </dgm:pt>
    <dgm:pt modelId="{0683ED2D-BB31-464E-BE8D-5E85424B3D75}" type="parTrans" cxnId="{7C6D3D29-4F0C-443F-A5F2-611B26179F35}">
      <dgm:prSet/>
      <dgm:spPr/>
      <dgm:t>
        <a:bodyPr/>
        <a:lstStyle/>
        <a:p>
          <a:endParaRPr lang="ru-RU" sz="1400"/>
        </a:p>
      </dgm:t>
    </dgm:pt>
    <dgm:pt modelId="{D55244AB-3DE1-4EBE-8306-86A20C70B314}" type="sibTrans" cxnId="{7C6D3D29-4F0C-443F-A5F2-611B26179F35}">
      <dgm:prSet custT="1"/>
      <dgm:spPr/>
      <dgm:t>
        <a:bodyPr/>
        <a:lstStyle/>
        <a:p>
          <a:endParaRPr lang="ru-RU" sz="1400"/>
        </a:p>
      </dgm:t>
    </dgm:pt>
    <dgm:pt modelId="{FDE21EE6-CA63-407A-8BCE-84671B91E532}">
      <dgm:prSet custT="1"/>
      <dgm:spPr/>
      <dgm:t>
        <a:bodyPr/>
        <a:lstStyle/>
        <a:p>
          <a:r>
            <a:rPr lang="ru-RU" sz="1400" dirty="0" smtClean="0"/>
            <a:t>Заключение договора</a:t>
          </a:r>
        </a:p>
      </dgm:t>
    </dgm:pt>
    <dgm:pt modelId="{CA88CA30-C5A5-4727-8482-DB1818D9A71C}" type="parTrans" cxnId="{44FA7BA8-40E5-4BE1-823F-9CEAE13C563A}">
      <dgm:prSet/>
      <dgm:spPr/>
      <dgm:t>
        <a:bodyPr/>
        <a:lstStyle/>
        <a:p>
          <a:endParaRPr lang="ru-RU" sz="1400"/>
        </a:p>
      </dgm:t>
    </dgm:pt>
    <dgm:pt modelId="{98B05E68-0597-4233-91CA-BFF0740DA585}" type="sibTrans" cxnId="{44FA7BA8-40E5-4BE1-823F-9CEAE13C563A}">
      <dgm:prSet custT="1"/>
      <dgm:spPr/>
      <dgm:t>
        <a:bodyPr/>
        <a:lstStyle/>
        <a:p>
          <a:endParaRPr lang="ru-RU" sz="1400"/>
        </a:p>
      </dgm:t>
    </dgm:pt>
    <dgm:pt modelId="{29137DAA-0A94-48A7-BD55-4777A478E371}" type="pres">
      <dgm:prSet presAssocID="{1E0FE6C8-EE12-4AF8-9231-0B56D1734E10}" presName="Name0" presStyleCnt="0">
        <dgm:presLayoutVars>
          <dgm:dir/>
          <dgm:resizeHandles val="exact"/>
        </dgm:presLayoutVars>
      </dgm:prSet>
      <dgm:spPr/>
    </dgm:pt>
    <dgm:pt modelId="{7499F11B-7B74-4658-8E9E-BEBC287D956B}" type="pres">
      <dgm:prSet presAssocID="{079D0B40-B4EF-4EF9-ABD8-67FABF4EB716}" presName="node" presStyleLbl="node1" presStyleIdx="0" presStyleCnt="5" custScaleX="100166" custScaleY="9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16E1E-C4EA-4F1F-8172-80DC573F0129}" type="pres">
      <dgm:prSet presAssocID="{8C5D5E3A-DEC9-4A50-B7B5-C49399F5E69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77A721C-513F-4460-B451-DFAF0B0A9275}" type="pres">
      <dgm:prSet presAssocID="{8C5D5E3A-DEC9-4A50-B7B5-C49399F5E69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7B03958-1FAA-412C-9B31-1E75C5C7158D}" type="pres">
      <dgm:prSet presAssocID="{C6A40F12-DD80-4DF0-B564-8F4BBEA44347}" presName="node" presStyleLbl="node1" presStyleIdx="1" presStyleCnt="5" custScaleX="129346" custScaleY="101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5313B-887E-4FF6-B701-A7FA1A7D242D}" type="pres">
      <dgm:prSet presAssocID="{AB926F63-BA89-4C1E-97F6-7604E209053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2948AA3-A723-4654-A7F2-1C314B0AFA53}" type="pres">
      <dgm:prSet presAssocID="{AB926F63-BA89-4C1E-97F6-7604E209053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A77DEA9-6F26-4F0D-A4C6-C5F5F470030A}" type="pres">
      <dgm:prSet presAssocID="{94809151-4BD5-48C7-8448-1F2EF83389C5}" presName="node" presStyleLbl="node1" presStyleIdx="2" presStyleCnt="5" custScaleX="135006" custScaleY="101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3634E-E6DD-4002-AD91-C8F33B18AA10}" type="pres">
      <dgm:prSet presAssocID="{D55244AB-3DE1-4EBE-8306-86A20C70B31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6C03130-1EFB-4549-9450-0813203D23AF}" type="pres">
      <dgm:prSet presAssocID="{D55244AB-3DE1-4EBE-8306-86A20C70B31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C199623-8134-445A-B44C-1D4F58E1D13F}" type="pres">
      <dgm:prSet presAssocID="{14FA58B3-CD21-48A4-9E8B-A958D93ED0F1}" presName="node" presStyleLbl="node1" presStyleIdx="3" presStyleCnt="5" custScaleX="145405" custScaleY="9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9EA1F-C6D6-49D8-AC9A-0BB537D4E644}" type="pres">
      <dgm:prSet presAssocID="{6A66D46C-5815-4D0A-A820-4ED66E29D58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209310E-30CD-4E18-8E2F-155C349B8FA1}" type="pres">
      <dgm:prSet presAssocID="{6A66D46C-5815-4D0A-A820-4ED66E29D58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293880E-ED9F-4FB9-935C-737071A21459}" type="pres">
      <dgm:prSet presAssocID="{FDE21EE6-CA63-407A-8BCE-84671B91E532}" presName="node" presStyleLbl="node1" presStyleIdx="4" presStyleCnt="5" custScaleX="150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675F9-F3D0-4D84-9508-19268EB93332}" type="presOf" srcId="{8C5D5E3A-DEC9-4A50-B7B5-C49399F5E698}" destId="{277A721C-513F-4460-B451-DFAF0B0A9275}" srcOrd="1" destOrd="0" presId="urn:microsoft.com/office/officeart/2005/8/layout/process1"/>
    <dgm:cxn modelId="{8AB0A960-B718-480A-A8B3-A8D0783B6C03}" type="presOf" srcId="{94809151-4BD5-48C7-8448-1F2EF83389C5}" destId="{0A77DEA9-6F26-4F0D-A4C6-C5F5F470030A}" srcOrd="0" destOrd="0" presId="urn:microsoft.com/office/officeart/2005/8/layout/process1"/>
    <dgm:cxn modelId="{54C4E2D7-D902-4FBC-87D5-796EFE2F10EC}" type="presOf" srcId="{D55244AB-3DE1-4EBE-8306-86A20C70B314}" destId="{F123634E-E6DD-4002-AD91-C8F33B18AA10}" srcOrd="0" destOrd="0" presId="urn:microsoft.com/office/officeart/2005/8/layout/process1"/>
    <dgm:cxn modelId="{9A054CA6-9D7C-44AE-940D-7C684C52D3AF}" type="presOf" srcId="{D55244AB-3DE1-4EBE-8306-86A20C70B314}" destId="{16C03130-1EFB-4549-9450-0813203D23AF}" srcOrd="1" destOrd="0" presId="urn:microsoft.com/office/officeart/2005/8/layout/process1"/>
    <dgm:cxn modelId="{7C6D3D29-4F0C-443F-A5F2-611B26179F35}" srcId="{1E0FE6C8-EE12-4AF8-9231-0B56D1734E10}" destId="{94809151-4BD5-48C7-8448-1F2EF83389C5}" srcOrd="2" destOrd="0" parTransId="{0683ED2D-BB31-464E-BE8D-5E85424B3D75}" sibTransId="{D55244AB-3DE1-4EBE-8306-86A20C70B314}"/>
    <dgm:cxn modelId="{1993201C-4C86-4F2B-9718-79023985C3DF}" type="presOf" srcId="{6A66D46C-5815-4D0A-A820-4ED66E29D58A}" destId="{AE89EA1F-C6D6-49D8-AC9A-0BB537D4E644}" srcOrd="0" destOrd="0" presId="urn:microsoft.com/office/officeart/2005/8/layout/process1"/>
    <dgm:cxn modelId="{8CD275DF-EFD2-4103-A24F-EB30C391C168}" srcId="{1E0FE6C8-EE12-4AF8-9231-0B56D1734E10}" destId="{C6A40F12-DD80-4DF0-B564-8F4BBEA44347}" srcOrd="1" destOrd="0" parTransId="{B2C63994-F7B7-4666-BC80-F3EB43C9F486}" sibTransId="{AB926F63-BA89-4C1E-97F6-7604E2090531}"/>
    <dgm:cxn modelId="{345DAA08-4FEE-4A94-9B6D-2A4D92F0FE7E}" type="presOf" srcId="{1E0FE6C8-EE12-4AF8-9231-0B56D1734E10}" destId="{29137DAA-0A94-48A7-BD55-4777A478E371}" srcOrd="0" destOrd="0" presId="urn:microsoft.com/office/officeart/2005/8/layout/process1"/>
    <dgm:cxn modelId="{FDD7A557-C8FD-4385-924F-5B67A948B1C2}" type="presOf" srcId="{AB926F63-BA89-4C1E-97F6-7604E2090531}" destId="{CB65313B-887E-4FF6-B701-A7FA1A7D242D}" srcOrd="0" destOrd="0" presId="urn:microsoft.com/office/officeart/2005/8/layout/process1"/>
    <dgm:cxn modelId="{B50CCBE6-5A52-4D0B-86E9-AAD5A74C5F05}" type="presOf" srcId="{079D0B40-B4EF-4EF9-ABD8-67FABF4EB716}" destId="{7499F11B-7B74-4658-8E9E-BEBC287D956B}" srcOrd="0" destOrd="0" presId="urn:microsoft.com/office/officeart/2005/8/layout/process1"/>
    <dgm:cxn modelId="{6D72B0B6-75C9-44B5-B662-845415764303}" srcId="{1E0FE6C8-EE12-4AF8-9231-0B56D1734E10}" destId="{079D0B40-B4EF-4EF9-ABD8-67FABF4EB716}" srcOrd="0" destOrd="0" parTransId="{5D6564D5-ED20-4880-9C70-CF3AA4C6D0C1}" sibTransId="{8C5D5E3A-DEC9-4A50-B7B5-C49399F5E698}"/>
    <dgm:cxn modelId="{52EBF45E-72F0-4BEF-AFAE-B759095FAFA6}" srcId="{1E0FE6C8-EE12-4AF8-9231-0B56D1734E10}" destId="{14FA58B3-CD21-48A4-9E8B-A958D93ED0F1}" srcOrd="3" destOrd="0" parTransId="{4B2C1355-CB06-4465-9903-4FEB11AB137C}" sibTransId="{6A66D46C-5815-4D0A-A820-4ED66E29D58A}"/>
    <dgm:cxn modelId="{3A81B21A-9F7D-4F46-8345-C8EFE61DC38A}" type="presOf" srcId="{8C5D5E3A-DEC9-4A50-B7B5-C49399F5E698}" destId="{9FC16E1E-C4EA-4F1F-8172-80DC573F0129}" srcOrd="0" destOrd="0" presId="urn:microsoft.com/office/officeart/2005/8/layout/process1"/>
    <dgm:cxn modelId="{D5E645AB-AC6F-4D50-A464-5D40CEBE6BFF}" type="presOf" srcId="{FDE21EE6-CA63-407A-8BCE-84671B91E532}" destId="{B293880E-ED9F-4FB9-935C-737071A21459}" srcOrd="0" destOrd="0" presId="urn:microsoft.com/office/officeart/2005/8/layout/process1"/>
    <dgm:cxn modelId="{296FF892-7668-4C29-AD15-2D42966BBFBE}" type="presOf" srcId="{C6A40F12-DD80-4DF0-B564-8F4BBEA44347}" destId="{37B03958-1FAA-412C-9B31-1E75C5C7158D}" srcOrd="0" destOrd="0" presId="urn:microsoft.com/office/officeart/2005/8/layout/process1"/>
    <dgm:cxn modelId="{D5704459-87F5-4256-AC4F-F7DC79F327D2}" type="presOf" srcId="{14FA58B3-CD21-48A4-9E8B-A958D93ED0F1}" destId="{BC199623-8134-445A-B44C-1D4F58E1D13F}" srcOrd="0" destOrd="0" presId="urn:microsoft.com/office/officeart/2005/8/layout/process1"/>
    <dgm:cxn modelId="{768B3103-9A6D-4C03-814C-1A3C3FB7BE17}" type="presOf" srcId="{6A66D46C-5815-4D0A-A820-4ED66E29D58A}" destId="{D209310E-30CD-4E18-8E2F-155C349B8FA1}" srcOrd="1" destOrd="0" presId="urn:microsoft.com/office/officeart/2005/8/layout/process1"/>
    <dgm:cxn modelId="{44FA7BA8-40E5-4BE1-823F-9CEAE13C563A}" srcId="{1E0FE6C8-EE12-4AF8-9231-0B56D1734E10}" destId="{FDE21EE6-CA63-407A-8BCE-84671B91E532}" srcOrd="4" destOrd="0" parTransId="{CA88CA30-C5A5-4727-8482-DB1818D9A71C}" sibTransId="{98B05E68-0597-4233-91CA-BFF0740DA585}"/>
    <dgm:cxn modelId="{4C49033E-18AF-4256-85DF-027C8707C688}" type="presOf" srcId="{AB926F63-BA89-4C1E-97F6-7604E2090531}" destId="{A2948AA3-A723-4654-A7F2-1C314B0AFA53}" srcOrd="1" destOrd="0" presId="urn:microsoft.com/office/officeart/2005/8/layout/process1"/>
    <dgm:cxn modelId="{66093A16-1B94-463F-A93E-D18F7A1E0D8D}" type="presParOf" srcId="{29137DAA-0A94-48A7-BD55-4777A478E371}" destId="{7499F11B-7B74-4658-8E9E-BEBC287D956B}" srcOrd="0" destOrd="0" presId="urn:microsoft.com/office/officeart/2005/8/layout/process1"/>
    <dgm:cxn modelId="{83838262-100E-4FE1-B9CA-C616D5BFA550}" type="presParOf" srcId="{29137DAA-0A94-48A7-BD55-4777A478E371}" destId="{9FC16E1E-C4EA-4F1F-8172-80DC573F0129}" srcOrd="1" destOrd="0" presId="urn:microsoft.com/office/officeart/2005/8/layout/process1"/>
    <dgm:cxn modelId="{903AAF72-5121-489D-9F5A-AB0392ACF3D7}" type="presParOf" srcId="{9FC16E1E-C4EA-4F1F-8172-80DC573F0129}" destId="{277A721C-513F-4460-B451-DFAF0B0A9275}" srcOrd="0" destOrd="0" presId="urn:microsoft.com/office/officeart/2005/8/layout/process1"/>
    <dgm:cxn modelId="{858D6D54-7017-4FE5-A448-5B80A6C19823}" type="presParOf" srcId="{29137DAA-0A94-48A7-BD55-4777A478E371}" destId="{37B03958-1FAA-412C-9B31-1E75C5C7158D}" srcOrd="2" destOrd="0" presId="urn:microsoft.com/office/officeart/2005/8/layout/process1"/>
    <dgm:cxn modelId="{BD7D4012-2222-471D-B7CF-456FA3E87F50}" type="presParOf" srcId="{29137DAA-0A94-48A7-BD55-4777A478E371}" destId="{CB65313B-887E-4FF6-B701-A7FA1A7D242D}" srcOrd="3" destOrd="0" presId="urn:microsoft.com/office/officeart/2005/8/layout/process1"/>
    <dgm:cxn modelId="{12BFF3CE-759B-4650-82DD-642D573116FB}" type="presParOf" srcId="{CB65313B-887E-4FF6-B701-A7FA1A7D242D}" destId="{A2948AA3-A723-4654-A7F2-1C314B0AFA53}" srcOrd="0" destOrd="0" presId="urn:microsoft.com/office/officeart/2005/8/layout/process1"/>
    <dgm:cxn modelId="{5541A911-B2C6-466E-8321-C9B18B69976C}" type="presParOf" srcId="{29137DAA-0A94-48A7-BD55-4777A478E371}" destId="{0A77DEA9-6F26-4F0D-A4C6-C5F5F470030A}" srcOrd="4" destOrd="0" presId="urn:microsoft.com/office/officeart/2005/8/layout/process1"/>
    <dgm:cxn modelId="{7ECD1719-6291-441F-8DDD-823D676A996E}" type="presParOf" srcId="{29137DAA-0A94-48A7-BD55-4777A478E371}" destId="{F123634E-E6DD-4002-AD91-C8F33B18AA10}" srcOrd="5" destOrd="0" presId="urn:microsoft.com/office/officeart/2005/8/layout/process1"/>
    <dgm:cxn modelId="{110491F1-14D6-43C5-95C1-85D123EE1446}" type="presParOf" srcId="{F123634E-E6DD-4002-AD91-C8F33B18AA10}" destId="{16C03130-1EFB-4549-9450-0813203D23AF}" srcOrd="0" destOrd="0" presId="urn:microsoft.com/office/officeart/2005/8/layout/process1"/>
    <dgm:cxn modelId="{C6816A1E-6BD0-4CD1-8A52-E5FC98F920DD}" type="presParOf" srcId="{29137DAA-0A94-48A7-BD55-4777A478E371}" destId="{BC199623-8134-445A-B44C-1D4F58E1D13F}" srcOrd="6" destOrd="0" presId="urn:microsoft.com/office/officeart/2005/8/layout/process1"/>
    <dgm:cxn modelId="{A5BF56B7-D196-4AF3-A21C-C102B31D395C}" type="presParOf" srcId="{29137DAA-0A94-48A7-BD55-4777A478E371}" destId="{AE89EA1F-C6D6-49D8-AC9A-0BB537D4E644}" srcOrd="7" destOrd="0" presId="urn:microsoft.com/office/officeart/2005/8/layout/process1"/>
    <dgm:cxn modelId="{6B7FA6ED-1BC1-450B-B5B8-3C02E21B731A}" type="presParOf" srcId="{AE89EA1F-C6D6-49D8-AC9A-0BB537D4E644}" destId="{D209310E-30CD-4E18-8E2F-155C349B8FA1}" srcOrd="0" destOrd="0" presId="urn:microsoft.com/office/officeart/2005/8/layout/process1"/>
    <dgm:cxn modelId="{CF40CCD4-310D-4026-A732-8D241B8558E7}" type="presParOf" srcId="{29137DAA-0A94-48A7-BD55-4777A478E371}" destId="{B293880E-ED9F-4FB9-935C-737071A2145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F14FD-9392-40D5-94F5-05844DC28D85}">
      <dsp:nvSpPr>
        <dsp:cNvPr id="0" name=""/>
        <dsp:cNvSpPr/>
      </dsp:nvSpPr>
      <dsp:spPr>
        <a:xfrm>
          <a:off x="3888427" y="2664293"/>
          <a:ext cx="2007616" cy="130048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Земельные участки в собственности муниципалитета</a:t>
          </a:r>
          <a:endParaRPr lang="ru-RU" sz="1200" kern="1200" dirty="0"/>
        </a:p>
      </dsp:txBody>
      <dsp:txXfrm>
        <a:off x="4519278" y="3017980"/>
        <a:ext cx="1348197" cy="918226"/>
      </dsp:txXfrm>
    </dsp:sp>
    <dsp:sp modelId="{79739C27-7F08-46E9-A7B9-0BA7BAF8B466}">
      <dsp:nvSpPr>
        <dsp:cNvPr id="0" name=""/>
        <dsp:cNvSpPr/>
      </dsp:nvSpPr>
      <dsp:spPr>
        <a:xfrm>
          <a:off x="432057" y="2664293"/>
          <a:ext cx="2007616" cy="130048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Земельные участки </a:t>
          </a:r>
          <a:br>
            <a:rPr lang="ru-RU" sz="1200" kern="1200" dirty="0" smtClean="0"/>
          </a:br>
          <a:r>
            <a:rPr lang="ru-RU" sz="1200" kern="1200" dirty="0" smtClean="0"/>
            <a:t>в собственности района</a:t>
          </a:r>
          <a:endParaRPr lang="ru-RU" sz="1200" kern="1200" dirty="0"/>
        </a:p>
      </dsp:txBody>
      <dsp:txXfrm>
        <a:off x="460624" y="3017980"/>
        <a:ext cx="1348197" cy="918226"/>
      </dsp:txXfrm>
    </dsp:sp>
    <dsp:sp modelId="{4FCC23E8-9950-408C-B034-340E0C567F5B}">
      <dsp:nvSpPr>
        <dsp:cNvPr id="0" name=""/>
        <dsp:cNvSpPr/>
      </dsp:nvSpPr>
      <dsp:spPr>
        <a:xfrm>
          <a:off x="3816434" y="72007"/>
          <a:ext cx="2007616" cy="130048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Земельные участки в собственности НАО;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Неразграниченные земли</a:t>
          </a:r>
          <a:endParaRPr lang="ru-RU" sz="1100" kern="1200" dirty="0"/>
        </a:p>
      </dsp:txBody>
      <dsp:txXfrm>
        <a:off x="4447285" y="100574"/>
        <a:ext cx="1348197" cy="918226"/>
      </dsp:txXfrm>
    </dsp:sp>
    <dsp:sp modelId="{409A713D-121C-4B26-BBA3-6585F5F9393C}">
      <dsp:nvSpPr>
        <dsp:cNvPr id="0" name=""/>
        <dsp:cNvSpPr/>
      </dsp:nvSpPr>
      <dsp:spPr>
        <a:xfrm>
          <a:off x="360044" y="72007"/>
          <a:ext cx="2007616" cy="130048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Земельные участки в федеральной собственности</a:t>
          </a:r>
          <a:endParaRPr lang="ru-RU" sz="1200" kern="1200" dirty="0"/>
        </a:p>
      </dsp:txBody>
      <dsp:txXfrm>
        <a:off x="388611" y="100574"/>
        <a:ext cx="1348197" cy="918226"/>
      </dsp:txXfrm>
    </dsp:sp>
    <dsp:sp modelId="{7B9FB76E-831C-47A1-898A-E690B5B43C4F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ФОИВ</a:t>
          </a:r>
          <a:endParaRPr lang="ru-RU" sz="1700" kern="1200" dirty="0"/>
        </a:p>
      </dsp:txBody>
      <dsp:txXfrm>
        <a:off x="1763056" y="747055"/>
        <a:ext cx="1244304" cy="1244304"/>
      </dsp:txXfrm>
    </dsp:sp>
    <dsp:sp modelId="{BEA6A1DF-931C-4152-B964-936ED57E6CF6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Субъект РФ (НАО)</a:t>
          </a:r>
          <a:endParaRPr lang="ru-RU" sz="1700" kern="1200" dirty="0"/>
        </a:p>
      </dsp:txBody>
      <dsp:txXfrm rot="-5400000">
        <a:off x="3088640" y="747055"/>
        <a:ext cx="1244304" cy="1244304"/>
      </dsp:txXfrm>
    </dsp:sp>
    <dsp:sp modelId="{77F044AC-6924-44D4-A20E-AE02D08C6B19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Поселения</a:t>
          </a:r>
          <a:endParaRPr lang="ru-RU" sz="1700" kern="1200" dirty="0"/>
        </a:p>
      </dsp:txBody>
      <dsp:txXfrm rot="10800000">
        <a:off x="3088640" y="2072640"/>
        <a:ext cx="1244304" cy="1244304"/>
      </dsp:txXfrm>
    </dsp:sp>
    <dsp:sp modelId="{E74AAA7C-40CD-4FB2-AED4-2451C18C5DC5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Район</a:t>
          </a:r>
          <a:endParaRPr lang="ru-RU" sz="1700" kern="1200" dirty="0"/>
        </a:p>
      </dsp:txBody>
      <dsp:txXfrm rot="5400000">
        <a:off x="1763056" y="2072640"/>
        <a:ext cx="1244304" cy="1244304"/>
      </dsp:txXfrm>
    </dsp:sp>
    <dsp:sp modelId="{9F091A41-038F-4888-843B-5461578F6600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54C0E-431D-4F3F-A6DF-7AA34610DADB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F14FD-9392-40D5-94F5-05844DC28D85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Нет</a:t>
          </a:r>
          <a:endParaRPr lang="ru-RU" sz="3600" kern="1200" dirty="0"/>
        </a:p>
      </dsp:txBody>
      <dsp:txXfrm>
        <a:off x="4312835" y="3117207"/>
        <a:ext cx="1348197" cy="918226"/>
      </dsp:txXfrm>
    </dsp:sp>
    <dsp:sp modelId="{79739C27-7F08-46E9-A7B9-0BA7BAF8B466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Нет</a:t>
          </a:r>
          <a:endParaRPr lang="ru-RU" sz="3600" kern="1200" dirty="0"/>
        </a:p>
      </dsp:txBody>
      <dsp:txXfrm>
        <a:off x="434967" y="3117207"/>
        <a:ext cx="1348197" cy="918226"/>
      </dsp:txXfrm>
    </dsp:sp>
    <dsp:sp modelId="{4FCC23E8-9950-408C-B034-340E0C567F5B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Да</a:t>
          </a:r>
          <a:endParaRPr lang="ru-RU" sz="3600" kern="1200" dirty="0"/>
        </a:p>
      </dsp:txBody>
      <dsp:txXfrm>
        <a:off x="4312835" y="28567"/>
        <a:ext cx="1348197" cy="918226"/>
      </dsp:txXfrm>
    </dsp:sp>
    <dsp:sp modelId="{409A713D-121C-4B26-BBA3-6585F5F9393C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Нет</a:t>
          </a:r>
          <a:endParaRPr lang="ru-RU" sz="3600" kern="1200" dirty="0"/>
        </a:p>
      </dsp:txBody>
      <dsp:txXfrm>
        <a:off x="434967" y="28567"/>
        <a:ext cx="1348197" cy="918226"/>
      </dsp:txXfrm>
    </dsp:sp>
    <dsp:sp modelId="{7B9FB76E-831C-47A1-898A-E690B5B43C4F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ФОИВ</a:t>
          </a:r>
          <a:endParaRPr lang="ru-RU" sz="1700" kern="1200" dirty="0"/>
        </a:p>
      </dsp:txBody>
      <dsp:txXfrm>
        <a:off x="1763056" y="747055"/>
        <a:ext cx="1244304" cy="1244304"/>
      </dsp:txXfrm>
    </dsp:sp>
    <dsp:sp modelId="{BEA6A1DF-931C-4152-B964-936ED57E6CF6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Субъект РФ (НАО)</a:t>
          </a:r>
          <a:endParaRPr lang="ru-RU" sz="1700" kern="1200" dirty="0"/>
        </a:p>
      </dsp:txBody>
      <dsp:txXfrm rot="-5400000">
        <a:off x="3088640" y="747055"/>
        <a:ext cx="1244304" cy="1244304"/>
      </dsp:txXfrm>
    </dsp:sp>
    <dsp:sp modelId="{77F044AC-6924-44D4-A20E-AE02D08C6B19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Поселения</a:t>
          </a:r>
          <a:endParaRPr lang="ru-RU" sz="1700" kern="1200" dirty="0"/>
        </a:p>
      </dsp:txBody>
      <dsp:txXfrm rot="10800000">
        <a:off x="3088640" y="2072640"/>
        <a:ext cx="1244304" cy="1244304"/>
      </dsp:txXfrm>
    </dsp:sp>
    <dsp:sp modelId="{E74AAA7C-40CD-4FB2-AED4-2451C18C5DC5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Район</a:t>
          </a:r>
          <a:endParaRPr lang="ru-RU" sz="1700" kern="1200" dirty="0"/>
        </a:p>
      </dsp:txBody>
      <dsp:txXfrm rot="5400000">
        <a:off x="1763056" y="2072640"/>
        <a:ext cx="1244304" cy="1244304"/>
      </dsp:txXfrm>
    </dsp:sp>
    <dsp:sp modelId="{9F091A41-038F-4888-843B-5461578F6600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54C0E-431D-4F3F-A6DF-7AA34610DADB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5ACA-92B2-4C26-9C7D-22D86B7A8A45}">
      <dsp:nvSpPr>
        <dsp:cNvPr id="0" name=""/>
        <dsp:cNvSpPr/>
      </dsp:nvSpPr>
      <dsp:spPr>
        <a:xfrm>
          <a:off x="45285" y="109466"/>
          <a:ext cx="2402978" cy="4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Аукцион</a:t>
          </a:r>
          <a:endParaRPr lang="ru-RU" sz="1200" kern="1200" dirty="0"/>
        </a:p>
      </dsp:txBody>
      <dsp:txXfrm>
        <a:off x="45285" y="109466"/>
        <a:ext cx="2402978" cy="441786"/>
      </dsp:txXfrm>
    </dsp:sp>
    <dsp:sp modelId="{7127B671-B88D-46C3-9C8E-49E95F77BB67}">
      <dsp:nvSpPr>
        <dsp:cNvPr id="0" name=""/>
        <dsp:cNvSpPr/>
      </dsp:nvSpPr>
      <dsp:spPr>
        <a:xfrm>
          <a:off x="233126" y="766545"/>
          <a:ext cx="2160229" cy="231531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FF99C-7D2F-4817-BF01-60FD218DAA7C}">
      <dsp:nvSpPr>
        <dsp:cNvPr id="0" name=""/>
        <dsp:cNvSpPr/>
      </dsp:nvSpPr>
      <dsp:spPr>
        <a:xfrm>
          <a:off x="2500937" y="118467"/>
          <a:ext cx="2402978" cy="4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Продажа ЗУ без проведения торгов</a:t>
          </a:r>
          <a:endParaRPr lang="ru-RU" sz="1200" kern="1200" dirty="0"/>
        </a:p>
      </dsp:txBody>
      <dsp:txXfrm>
        <a:off x="2500937" y="118467"/>
        <a:ext cx="2402978" cy="441786"/>
      </dsp:txXfrm>
    </dsp:sp>
    <dsp:sp modelId="{04C14354-F4E8-4EC6-9D1B-EA83D4E82C47}">
      <dsp:nvSpPr>
        <dsp:cNvPr id="0" name=""/>
        <dsp:cNvSpPr/>
      </dsp:nvSpPr>
      <dsp:spPr>
        <a:xfrm>
          <a:off x="2520281" y="662058"/>
          <a:ext cx="2402978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/>
            <a:t>образованных из земельного участка, предоставленного по договору аренды или договору безвозмездного пользования в целях комплексного освоения, развития территории, заключенных в соответствии с Федеральным </a:t>
          </a:r>
          <a:r>
            <a:rPr lang="ru-RU" sz="1200" kern="1200" dirty="0" smtClean="0">
              <a:hlinkClick xmlns:r="http://schemas.openxmlformats.org/officeDocument/2006/relationships" r:id="rId2"/>
            </a:rPr>
            <a:t>законом</a:t>
          </a:r>
          <a:r>
            <a:rPr lang="ru-RU" sz="1200" kern="1200" dirty="0" smtClean="0"/>
            <a:t> от 24 июля 2008 года N 161-ФЗ "О содействии развитию жилищного строительства";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КФХ для ведения деятельности</a:t>
          </a:r>
          <a:endParaRPr lang="ru-RU" sz="12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Для ведения сельскохозяйственного производства ( не только КФХ)</a:t>
          </a:r>
          <a:endParaRPr lang="ru-RU" sz="12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Гектар </a:t>
          </a:r>
          <a:endParaRPr lang="ru-RU" sz="1200" kern="1200" dirty="0"/>
        </a:p>
      </dsp:txBody>
      <dsp:txXfrm>
        <a:off x="2520281" y="662058"/>
        <a:ext cx="2402978" cy="3689280"/>
      </dsp:txXfrm>
    </dsp:sp>
    <dsp:sp modelId="{CD90FD01-A213-4D7F-9F30-5612417E1EF9}">
      <dsp:nvSpPr>
        <dsp:cNvPr id="0" name=""/>
        <dsp:cNvSpPr/>
      </dsp:nvSpPr>
      <dsp:spPr>
        <a:xfrm>
          <a:off x="5040550" y="118467"/>
          <a:ext cx="2402978" cy="4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Бесплатно</a:t>
          </a:r>
          <a:endParaRPr lang="ru-RU" sz="1200" kern="1200" dirty="0"/>
        </a:p>
      </dsp:txBody>
      <dsp:txXfrm>
        <a:off x="5040550" y="118467"/>
        <a:ext cx="2402978" cy="441786"/>
      </dsp:txXfrm>
    </dsp:sp>
    <dsp:sp modelId="{31C10E2B-1CA6-44FD-8F0B-C97C39E71EF1}">
      <dsp:nvSpPr>
        <dsp:cNvPr id="0" name=""/>
        <dsp:cNvSpPr/>
      </dsp:nvSpPr>
      <dsp:spPr>
        <a:xfrm>
          <a:off x="5112567" y="662058"/>
          <a:ext cx="2402978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земельного участка в соответствии с Федеральным </a:t>
          </a:r>
          <a:r>
            <a:rPr lang="ru-RU" sz="1200" kern="1200" dirty="0" smtClean="0">
              <a:hlinkClick xmlns:r="http://schemas.openxmlformats.org/officeDocument/2006/relationships" r:id="rId3"/>
            </a:rPr>
            <a:t>законом</a:t>
          </a:r>
          <a:r>
            <a:rPr lang="ru-RU" sz="1200" kern="1200" dirty="0" smtClean="0"/>
            <a:t> от 24 июля 2008 года N 161-ФЗ "О содействии развитию жилищного строительства";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Гектар</a:t>
          </a:r>
          <a:endParaRPr lang="ru-RU" sz="1200" kern="1200" dirty="0"/>
        </a:p>
      </dsp:txBody>
      <dsp:txXfrm>
        <a:off x="5112567" y="662058"/>
        <a:ext cx="2402978" cy="3689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9F11B-7B74-4658-8E9E-BEBC287D956B}">
      <dsp:nvSpPr>
        <dsp:cNvPr id="0" name=""/>
        <dsp:cNvSpPr/>
      </dsp:nvSpPr>
      <dsp:spPr>
        <a:xfrm>
          <a:off x="7580" y="71863"/>
          <a:ext cx="1703273" cy="212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из земельного участка, предоставленного для комплексного развития территории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7467" y="121750"/>
        <a:ext cx="1603499" cy="2026026"/>
      </dsp:txXfrm>
    </dsp:sp>
    <dsp:sp modelId="{9FC16E1E-C4EA-4F1F-8172-80DC573F0129}">
      <dsp:nvSpPr>
        <dsp:cNvPr id="0" name=""/>
        <dsp:cNvSpPr/>
      </dsp:nvSpPr>
      <dsp:spPr>
        <a:xfrm>
          <a:off x="1881925" y="922635"/>
          <a:ext cx="362671" cy="424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881925" y="1007486"/>
        <a:ext cx="253870" cy="254555"/>
      </dsp:txXfrm>
    </dsp:sp>
    <dsp:sp modelId="{0A77DEA9-6F26-4F0D-A4C6-C5F5F470030A}">
      <dsp:nvSpPr>
        <dsp:cNvPr id="0" name=""/>
        <dsp:cNvSpPr/>
      </dsp:nvSpPr>
      <dsp:spPr>
        <a:xfrm>
          <a:off x="2395140" y="14714"/>
          <a:ext cx="1615821" cy="224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границах элемента планировочной структуры, застроенного многоквартирными домами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442466" y="62040"/>
        <a:ext cx="1521169" cy="2145447"/>
      </dsp:txXfrm>
    </dsp:sp>
    <dsp:sp modelId="{F123634E-E6DD-4002-AD91-C8F33B18AA10}">
      <dsp:nvSpPr>
        <dsp:cNvPr id="0" name=""/>
        <dsp:cNvSpPr/>
      </dsp:nvSpPr>
      <dsp:spPr>
        <a:xfrm>
          <a:off x="4182033" y="922635"/>
          <a:ext cx="362671" cy="424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182033" y="1007486"/>
        <a:ext cx="253870" cy="254555"/>
      </dsp:txXfrm>
    </dsp:sp>
    <dsp:sp modelId="{BC199623-8134-445A-B44C-1D4F58E1D13F}">
      <dsp:nvSpPr>
        <dsp:cNvPr id="0" name=""/>
        <dsp:cNvSpPr/>
      </dsp:nvSpPr>
      <dsp:spPr>
        <a:xfrm>
          <a:off x="4695248" y="51509"/>
          <a:ext cx="1615137" cy="2166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строительства, реконструкции линейных объектов федерального, регионального или местного значения</a:t>
          </a:r>
          <a:endParaRPr lang="ru-RU" sz="1400" kern="1200" dirty="0"/>
        </a:p>
      </dsp:txBody>
      <dsp:txXfrm>
        <a:off x="4742554" y="98815"/>
        <a:ext cx="1520525" cy="2071897"/>
      </dsp:txXfrm>
    </dsp:sp>
    <dsp:sp modelId="{AE89EA1F-C6D6-49D8-AC9A-0BB537D4E644}">
      <dsp:nvSpPr>
        <dsp:cNvPr id="0" name=""/>
        <dsp:cNvSpPr/>
      </dsp:nvSpPr>
      <dsp:spPr>
        <a:xfrm>
          <a:off x="6481457" y="922635"/>
          <a:ext cx="362671" cy="424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481457" y="1007486"/>
        <a:ext cx="253870" cy="254555"/>
      </dsp:txXfrm>
    </dsp:sp>
    <dsp:sp modelId="{3D441E97-01A9-4F1D-84A7-C411C01360DB}">
      <dsp:nvSpPr>
        <dsp:cNvPr id="0" name=""/>
        <dsp:cNvSpPr/>
      </dsp:nvSpPr>
      <dsp:spPr>
        <a:xfrm>
          <a:off x="6994672" y="53822"/>
          <a:ext cx="1710715" cy="2161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 земельного участка, предоставленного для строительства индивидуальных жилых домов с привлечением средств участников долевого строительства</a:t>
          </a:r>
          <a:endParaRPr lang="ru-RU" sz="1400" kern="1200" dirty="0"/>
        </a:p>
      </dsp:txBody>
      <dsp:txXfrm>
        <a:off x="7044777" y="103927"/>
        <a:ext cx="1610505" cy="2061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9F11B-7B74-4658-8E9E-BEBC287D956B}">
      <dsp:nvSpPr>
        <dsp:cNvPr id="0" name=""/>
        <dsp:cNvSpPr/>
      </dsp:nvSpPr>
      <dsp:spPr>
        <a:xfrm>
          <a:off x="8737" y="125709"/>
          <a:ext cx="906800" cy="1579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Участка нет</a:t>
          </a:r>
          <a:endParaRPr lang="ru-RU" sz="1400" b="1" kern="1200" dirty="0"/>
        </a:p>
      </dsp:txBody>
      <dsp:txXfrm>
        <a:off x="35296" y="152268"/>
        <a:ext cx="853682" cy="1526842"/>
      </dsp:txXfrm>
    </dsp:sp>
    <dsp:sp modelId="{9FC16E1E-C4EA-4F1F-8172-80DC573F0129}">
      <dsp:nvSpPr>
        <dsp:cNvPr id="0" name=""/>
        <dsp:cNvSpPr/>
      </dsp:nvSpPr>
      <dsp:spPr>
        <a:xfrm>
          <a:off x="1006067" y="803433"/>
          <a:ext cx="191923" cy="22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006067" y="848336"/>
        <a:ext cx="134346" cy="134707"/>
      </dsp:txXfrm>
    </dsp:sp>
    <dsp:sp modelId="{37B03958-1FAA-412C-9B31-1E75C5C7158D}">
      <dsp:nvSpPr>
        <dsp:cNvPr id="0" name=""/>
        <dsp:cNvSpPr/>
      </dsp:nvSpPr>
      <dsp:spPr>
        <a:xfrm>
          <a:off x="1277656" y="97125"/>
          <a:ext cx="1170966" cy="1637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Подготовка схемы расположения ЗУ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(если нет проекта межевания)</a:t>
          </a:r>
          <a:endParaRPr lang="ru-RU" sz="1400" kern="1200" dirty="0"/>
        </a:p>
      </dsp:txBody>
      <dsp:txXfrm>
        <a:off x="1311952" y="131421"/>
        <a:ext cx="1102374" cy="1568537"/>
      </dsp:txXfrm>
    </dsp:sp>
    <dsp:sp modelId="{CB65313B-887E-4FF6-B701-A7FA1A7D242D}">
      <dsp:nvSpPr>
        <dsp:cNvPr id="0" name=""/>
        <dsp:cNvSpPr/>
      </dsp:nvSpPr>
      <dsp:spPr>
        <a:xfrm>
          <a:off x="2539153" y="803433"/>
          <a:ext cx="191923" cy="22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539153" y="848336"/>
        <a:ext cx="134346" cy="134707"/>
      </dsp:txXfrm>
    </dsp:sp>
    <dsp:sp modelId="{0A77DEA9-6F26-4F0D-A4C6-C5F5F470030A}">
      <dsp:nvSpPr>
        <dsp:cNvPr id="0" name=""/>
        <dsp:cNvSpPr/>
      </dsp:nvSpPr>
      <dsp:spPr>
        <a:xfrm>
          <a:off x="2810742" y="101262"/>
          <a:ext cx="1222206" cy="1628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о предварительном согласовании</a:t>
          </a:r>
          <a:endParaRPr lang="ru-RU" sz="1400" kern="1200" dirty="0"/>
        </a:p>
      </dsp:txBody>
      <dsp:txXfrm>
        <a:off x="2846539" y="137059"/>
        <a:ext cx="1150612" cy="1557260"/>
      </dsp:txXfrm>
    </dsp:sp>
    <dsp:sp modelId="{F123634E-E6DD-4002-AD91-C8F33B18AA10}">
      <dsp:nvSpPr>
        <dsp:cNvPr id="0" name=""/>
        <dsp:cNvSpPr/>
      </dsp:nvSpPr>
      <dsp:spPr>
        <a:xfrm>
          <a:off x="4123478" y="803433"/>
          <a:ext cx="191923" cy="22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123478" y="848336"/>
        <a:ext cx="134346" cy="134707"/>
      </dsp:txXfrm>
    </dsp:sp>
    <dsp:sp modelId="{BC199623-8134-445A-B44C-1D4F58E1D13F}">
      <dsp:nvSpPr>
        <dsp:cNvPr id="0" name=""/>
        <dsp:cNvSpPr/>
      </dsp:nvSpPr>
      <dsp:spPr>
        <a:xfrm>
          <a:off x="4395067" y="174041"/>
          <a:ext cx="1316348" cy="1483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Кадастровые работы</a:t>
          </a:r>
          <a:endParaRPr lang="ru-RU" sz="1400" kern="1200" dirty="0"/>
        </a:p>
      </dsp:txBody>
      <dsp:txXfrm>
        <a:off x="4433622" y="212596"/>
        <a:ext cx="1239238" cy="1406186"/>
      </dsp:txXfrm>
    </dsp:sp>
    <dsp:sp modelId="{AE89EA1F-C6D6-49D8-AC9A-0BB537D4E644}">
      <dsp:nvSpPr>
        <dsp:cNvPr id="0" name=""/>
        <dsp:cNvSpPr/>
      </dsp:nvSpPr>
      <dsp:spPr>
        <a:xfrm>
          <a:off x="5801945" y="803433"/>
          <a:ext cx="191923" cy="22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801945" y="848336"/>
        <a:ext cx="134346" cy="134707"/>
      </dsp:txXfrm>
    </dsp:sp>
    <dsp:sp modelId="{B293880E-ED9F-4FB9-935C-737071A21459}">
      <dsp:nvSpPr>
        <dsp:cNvPr id="0" name=""/>
        <dsp:cNvSpPr/>
      </dsp:nvSpPr>
      <dsp:spPr>
        <a:xfrm>
          <a:off x="6073535" y="112301"/>
          <a:ext cx="1363278" cy="160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Кадастровый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учет</a:t>
          </a:r>
        </a:p>
      </dsp:txBody>
      <dsp:txXfrm>
        <a:off x="6113464" y="152230"/>
        <a:ext cx="1283420" cy="1526919"/>
      </dsp:txXfrm>
    </dsp:sp>
    <dsp:sp modelId="{18F35F52-25A7-41FB-B00A-BE015B97BBB5}">
      <dsp:nvSpPr>
        <dsp:cNvPr id="0" name=""/>
        <dsp:cNvSpPr/>
      </dsp:nvSpPr>
      <dsp:spPr>
        <a:xfrm>
          <a:off x="7527343" y="803433"/>
          <a:ext cx="191923" cy="22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527343" y="848336"/>
        <a:ext cx="134346" cy="134707"/>
      </dsp:txXfrm>
    </dsp:sp>
    <dsp:sp modelId="{860B5418-B081-4169-8A0C-6D9DEE2E85F2}">
      <dsp:nvSpPr>
        <dsp:cNvPr id="0" name=""/>
        <dsp:cNvSpPr/>
      </dsp:nvSpPr>
      <dsp:spPr>
        <a:xfrm>
          <a:off x="7798933" y="112301"/>
          <a:ext cx="905297" cy="160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Заключение договора</a:t>
          </a:r>
          <a:endParaRPr lang="ru-RU" sz="1400" kern="1200" dirty="0"/>
        </a:p>
      </dsp:txBody>
      <dsp:txXfrm>
        <a:off x="7825448" y="138816"/>
        <a:ext cx="852267" cy="15537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9F11B-7B74-4658-8E9E-BEBC287D956B}">
      <dsp:nvSpPr>
        <dsp:cNvPr id="0" name=""/>
        <dsp:cNvSpPr/>
      </dsp:nvSpPr>
      <dsp:spPr>
        <a:xfrm>
          <a:off x="6002" y="455490"/>
          <a:ext cx="1062191" cy="920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Заявление с пакетом документов</a:t>
          </a:r>
          <a:endParaRPr lang="ru-RU" sz="1400" b="1" kern="1200" dirty="0"/>
        </a:p>
      </dsp:txBody>
      <dsp:txXfrm>
        <a:off x="32960" y="482448"/>
        <a:ext cx="1008275" cy="866482"/>
      </dsp:txXfrm>
    </dsp:sp>
    <dsp:sp modelId="{9FC16E1E-C4EA-4F1F-8172-80DC573F0129}">
      <dsp:nvSpPr>
        <dsp:cNvPr id="0" name=""/>
        <dsp:cNvSpPr/>
      </dsp:nvSpPr>
      <dsp:spPr>
        <a:xfrm>
          <a:off x="1174236" y="784196"/>
          <a:ext cx="224811" cy="262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174236" y="836793"/>
        <a:ext cx="157368" cy="157792"/>
      </dsp:txXfrm>
    </dsp:sp>
    <dsp:sp modelId="{37B03958-1FAA-412C-9B31-1E75C5C7158D}">
      <dsp:nvSpPr>
        <dsp:cNvPr id="0" name=""/>
        <dsp:cNvSpPr/>
      </dsp:nvSpPr>
      <dsp:spPr>
        <a:xfrm>
          <a:off x="1492366" y="438838"/>
          <a:ext cx="1371625" cy="953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Запрос заключений (ДПР, </a:t>
          </a:r>
          <a:r>
            <a:rPr lang="ru-RU" sz="1400" kern="1200" dirty="0" err="1" smtClean="0"/>
            <a:t>ДСиЖКХ</a:t>
          </a:r>
          <a:r>
            <a:rPr lang="ru-RU" sz="1400" kern="1200" dirty="0" smtClean="0"/>
            <a:t>, ИОВ)</a:t>
          </a:r>
          <a:endParaRPr lang="ru-RU" sz="1400" kern="1200" dirty="0"/>
        </a:p>
      </dsp:txBody>
      <dsp:txXfrm>
        <a:off x="1520299" y="466771"/>
        <a:ext cx="1315759" cy="897836"/>
      </dsp:txXfrm>
    </dsp:sp>
    <dsp:sp modelId="{CB65313B-887E-4FF6-B701-A7FA1A7D242D}">
      <dsp:nvSpPr>
        <dsp:cNvPr id="0" name=""/>
        <dsp:cNvSpPr/>
      </dsp:nvSpPr>
      <dsp:spPr>
        <a:xfrm>
          <a:off x="2970034" y="784196"/>
          <a:ext cx="224811" cy="262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970034" y="836793"/>
        <a:ext cx="157368" cy="157792"/>
      </dsp:txXfrm>
    </dsp:sp>
    <dsp:sp modelId="{0A77DEA9-6F26-4F0D-A4C6-C5F5F470030A}">
      <dsp:nvSpPr>
        <dsp:cNvPr id="0" name=""/>
        <dsp:cNvSpPr/>
      </dsp:nvSpPr>
      <dsp:spPr>
        <a:xfrm>
          <a:off x="3288163" y="441249"/>
          <a:ext cx="1431645" cy="948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Комиссия по земельным отношениям в НАО </a:t>
          </a:r>
          <a:endParaRPr lang="ru-RU" sz="1400" kern="1200" dirty="0"/>
        </a:p>
      </dsp:txBody>
      <dsp:txXfrm>
        <a:off x="3315955" y="469041"/>
        <a:ext cx="1376061" cy="893297"/>
      </dsp:txXfrm>
    </dsp:sp>
    <dsp:sp modelId="{F123634E-E6DD-4002-AD91-C8F33B18AA10}">
      <dsp:nvSpPr>
        <dsp:cNvPr id="0" name=""/>
        <dsp:cNvSpPr/>
      </dsp:nvSpPr>
      <dsp:spPr>
        <a:xfrm>
          <a:off x="4825851" y="784196"/>
          <a:ext cx="224811" cy="262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825851" y="836793"/>
        <a:ext cx="157368" cy="157792"/>
      </dsp:txXfrm>
    </dsp:sp>
    <dsp:sp modelId="{BC199623-8134-445A-B44C-1D4F58E1D13F}">
      <dsp:nvSpPr>
        <dsp:cNvPr id="0" name=""/>
        <dsp:cNvSpPr/>
      </dsp:nvSpPr>
      <dsp:spPr>
        <a:xfrm>
          <a:off x="5143981" y="483646"/>
          <a:ext cx="1541919" cy="864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Подготовка распоряжения губернатора НАО</a:t>
          </a:r>
          <a:endParaRPr lang="ru-RU" sz="1400" kern="1200" dirty="0"/>
        </a:p>
      </dsp:txBody>
      <dsp:txXfrm>
        <a:off x="5169289" y="508954"/>
        <a:ext cx="1491303" cy="813471"/>
      </dsp:txXfrm>
    </dsp:sp>
    <dsp:sp modelId="{AE89EA1F-C6D6-49D8-AC9A-0BB537D4E644}">
      <dsp:nvSpPr>
        <dsp:cNvPr id="0" name=""/>
        <dsp:cNvSpPr/>
      </dsp:nvSpPr>
      <dsp:spPr>
        <a:xfrm>
          <a:off x="6791943" y="784196"/>
          <a:ext cx="224811" cy="262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791943" y="836793"/>
        <a:ext cx="157368" cy="157792"/>
      </dsp:txXfrm>
    </dsp:sp>
    <dsp:sp modelId="{B293880E-ED9F-4FB9-935C-737071A21459}">
      <dsp:nvSpPr>
        <dsp:cNvPr id="0" name=""/>
        <dsp:cNvSpPr/>
      </dsp:nvSpPr>
      <dsp:spPr>
        <a:xfrm>
          <a:off x="7110073" y="447679"/>
          <a:ext cx="1596892" cy="936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Заключение договора</a:t>
          </a:r>
        </a:p>
      </dsp:txBody>
      <dsp:txXfrm>
        <a:off x="7137488" y="475094"/>
        <a:ext cx="1542062" cy="881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EC35C0-D8D2-4989-9CD5-BD6EBB79F7AE}" type="datetimeFigureOut">
              <a:rPr lang="ru-RU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578A85-F43B-4101-A33B-4660F0B26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771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D4F0A3-6824-41AC-89F8-A6FE4E7A01FE}" type="datetimeFigureOut">
              <a:rPr lang="ru-RU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58E4AE-2F1C-4723-B021-43CC4AA60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371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Дата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35220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96169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57118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918067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F3DAD-2DBF-43C0-8045-BEB2EB8CC1A7}" type="datetime1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30.03.2023</a:t>
            </a:fld>
            <a:endParaRPr lang="ru-RU" altLang="ru-RU" smtClean="0">
              <a:latin typeface="Calibri" pitchFamily="34" charset="0"/>
            </a:endParaRPr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35220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96169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57118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918067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677C3-BFFF-4160-9349-8FE3184C14D3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8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Дата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35220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96169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57118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918067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F3DAD-2DBF-43C0-8045-BEB2EB8CC1A7}" type="datetime1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30.03.2023</a:t>
            </a:fld>
            <a:endParaRPr lang="ru-RU" altLang="ru-RU" smtClean="0">
              <a:latin typeface="Calibri" pitchFamily="34" charset="0"/>
            </a:endParaRPr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35220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96169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57118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918067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677C3-BFFF-4160-9349-8FE3184C14D3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8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CF9ABE4-CE92-415A-8360-4EDB115F831F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8E4AE-2F1C-4723-B021-43CC4AA60C6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9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Дата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35220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96169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57118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918067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F3DAD-2DBF-43C0-8045-BEB2EB8CC1A7}" type="datetime1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30.03.2023</a:t>
            </a:fld>
            <a:endParaRPr lang="ru-RU" altLang="ru-RU" smtClean="0">
              <a:latin typeface="Calibri" pitchFamily="34" charset="0"/>
            </a:endParaRPr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35220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96169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57118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918067" indent="-230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677C3-BFFF-4160-9349-8FE3184C14D3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2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CA51D58-3134-44BB-9F4B-F1A693FA4445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8E4AE-2F1C-4723-B021-43CC4AA60C6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CA51D58-3134-44BB-9F4B-F1A693FA4445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8E4AE-2F1C-4723-B021-43CC4AA60C6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6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CA51D58-3134-44BB-9F4B-F1A693FA4445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8E4AE-2F1C-4723-B021-43CC4AA60C6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9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687FB-EE28-4BB7-9272-1F0425D517C0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63302-54F2-4D33-9E47-344CBECEFA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E8D34-8408-4386-B67F-020BD849C245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87AC6-95A6-43E7-BFB8-2E67EDA6C5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5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5C564-503F-4099-AC08-19E8DD2AFF1A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EF9F-86F2-4F40-AB27-DF0483DCC4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50A0-11FB-4DF7-8C44-69274E17B1C2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6900-DA9C-4A5D-BE12-3898CC253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2EFCB-1C21-4A5D-B088-60B5F5D7F27C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7DFE3-E07A-443B-8C1C-31A97EA55B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E47E9-5693-46BE-AE0A-B1F0FD6E67FF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37347-3AEB-4975-8E40-79C915CAB4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5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52D4E-C86A-46BA-8D0E-6E37E5A46ACC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B196-22B7-436A-A9CE-11B8A9B5D3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7F368-A3D3-4C5D-B0EE-A893D1E53B7B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B17C0-BC4E-4117-95A0-0EDE8BD66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1D9D0-C4BD-41B7-A8DE-E087FCC3AF93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8F05D-9F11-4486-AAF1-4DC812ADC9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7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A2D98-A3C1-4AA0-BEEB-4B89EAF90458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48867-EAF3-4D7D-B197-6676258364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996E1-F670-4135-9307-EB424528BAD5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68B75-71D0-4935-8869-213AEB6BA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9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D6C5C3-FF73-4A78-A368-FD52DB78B74D}" type="datetime1">
              <a:rPr lang="ru-RU" smtClean="0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F85A90-1062-4AF5-A1D9-EBD14D2B3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4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E51EAECC3F7647C01563F9A447F8CFBAA7E8E360AAB59F1E84C3BB87A12478CF779AAA70DE4620A63814F8E64663F0E82119ED5DC085F5139CCF3V3oB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EDE2F7668375D0A7BED89E2A35CCA77D16CD6978F8F7B9EEF375CDCE52B63FA7595FFC7235D81D686E171EED30939150D728087AD36CBU0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916833"/>
            <a:ext cx="7777162" cy="23762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О порядке предоставления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земельных участков для осуществления предпринимательской деятельности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на территории Ненецкого автономного округа, в том числе без проведения торгов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2" descr="G:\Сайт\Сайт\457px-Coat_of_arms_of_Nenets_Autonomous_Okru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7" y="117326"/>
            <a:ext cx="5619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722313" y="5661248"/>
            <a:ext cx="7777162" cy="432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г. Нарьян-Мар, 2023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5375"/>
            <a:ext cx="7886700" cy="88320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Предоставление земельных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участков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аренду по распоряжению губернатора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6900-DA9C-4A5D-BE12-3898CC25397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8989" y="1078584"/>
            <a:ext cx="388843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1. </a:t>
            </a:r>
            <a:r>
              <a:rPr lang="ru-RU" sz="1500" dirty="0"/>
              <a:t>размещения объекта социально-культурного или коммунально-бытового назначения, если размещение такого объекта соответствует приоритетам и целям, определенным в стратегии социально-экономического развития Ненецкого автономного округа, или в государственных программах Ненецкого автономного округа, или в схеме территориального планирования Ненецкого автономного </a:t>
            </a:r>
            <a:r>
              <a:rPr lang="ru-RU" sz="1500" dirty="0" smtClean="0"/>
              <a:t>округа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37770" y="1075966"/>
            <a:ext cx="3240360" cy="1099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500" dirty="0" smtClean="0"/>
              <a:t>2. реализации </a:t>
            </a:r>
            <a:r>
              <a:rPr lang="ru-RU" sz="1500" dirty="0"/>
              <a:t>масштабного инвестиционного проекта, соответствующего одному из </a:t>
            </a:r>
            <a:r>
              <a:rPr lang="ru-RU" sz="1500" dirty="0" smtClean="0"/>
              <a:t>критериев</a:t>
            </a:r>
            <a:endParaRPr lang="ru-RU" sz="1500" dirty="0">
              <a:hlinkClick r:id="rId3"/>
            </a:endParaRPr>
          </a:p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097910" y="2219581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55976" y="2775562"/>
            <a:ext cx="4356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1200" dirty="0"/>
              <a:t>1) строительство </a:t>
            </a:r>
            <a:r>
              <a:rPr lang="ru-RU" sz="1200" dirty="0" smtClean="0"/>
              <a:t>объекта: 3 </a:t>
            </a:r>
            <a:r>
              <a:rPr lang="ru-RU" sz="1200" dirty="0"/>
              <a:t>рабочих места - в </a:t>
            </a:r>
            <a:r>
              <a:rPr lang="ru-RU" sz="1200" dirty="0" smtClean="0"/>
              <a:t>поселении, 15 </a:t>
            </a:r>
            <a:r>
              <a:rPr lang="ru-RU" sz="1200" dirty="0"/>
              <a:t>рабочих мест - в городском </a:t>
            </a:r>
            <a:r>
              <a:rPr lang="ru-RU" sz="1200" dirty="0" smtClean="0"/>
              <a:t>округе, либо поступления </a:t>
            </a:r>
            <a:r>
              <a:rPr lang="ru-RU" sz="1200" dirty="0"/>
              <a:t>от </a:t>
            </a:r>
            <a:r>
              <a:rPr lang="ru-RU" sz="1200" dirty="0" smtClean="0"/>
              <a:t>налогов не </a:t>
            </a:r>
            <a:r>
              <a:rPr lang="ru-RU" sz="1200" dirty="0"/>
              <a:t>менее чем на 100 000 </a:t>
            </a:r>
            <a:r>
              <a:rPr lang="ru-RU" sz="1200" dirty="0" smtClean="0"/>
              <a:t>рублей</a:t>
            </a:r>
            <a:r>
              <a:rPr lang="ru-RU" sz="1200" dirty="0"/>
              <a:t>;</a:t>
            </a:r>
          </a:p>
          <a:p>
            <a:pPr indent="361950"/>
            <a:r>
              <a:rPr lang="ru-RU" sz="1200" dirty="0"/>
              <a:t>2) реализация масштабного инвестиционного </a:t>
            </a:r>
            <a:r>
              <a:rPr lang="ru-RU" sz="1200" dirty="0" smtClean="0"/>
              <a:t>проекта:</a:t>
            </a:r>
            <a:endParaRPr lang="ru-RU" sz="1200" dirty="0"/>
          </a:p>
          <a:p>
            <a:pPr indent="361950"/>
            <a:r>
              <a:rPr lang="ru-RU" sz="1200" dirty="0"/>
              <a:t>а) деятельность </a:t>
            </a:r>
            <a:r>
              <a:rPr lang="ru-RU" sz="1200" dirty="0" smtClean="0"/>
              <a:t>индустриального, </a:t>
            </a:r>
            <a:r>
              <a:rPr lang="ru-RU" sz="1200" dirty="0"/>
              <a:t>научного и </a:t>
            </a:r>
            <a:r>
              <a:rPr lang="ru-RU" sz="1200" dirty="0" smtClean="0"/>
              <a:t>технологического, </a:t>
            </a:r>
            <a:r>
              <a:rPr lang="ru-RU" sz="1200" dirty="0"/>
              <a:t>агропромышленного парка, </a:t>
            </a:r>
            <a:r>
              <a:rPr lang="ru-RU" sz="1200" dirty="0" err="1"/>
              <a:t>инновационно</a:t>
            </a:r>
            <a:r>
              <a:rPr lang="ru-RU" sz="1200" dirty="0"/>
              <a:t>-технологического и инжинирингового центра;</a:t>
            </a:r>
          </a:p>
          <a:p>
            <a:pPr indent="361950"/>
            <a:r>
              <a:rPr lang="ru-RU" sz="1200" dirty="0"/>
              <a:t>б) проведение научных исследований и разработок, осуществление высокотехнологичной и инновационной деятельности;</a:t>
            </a:r>
          </a:p>
          <a:p>
            <a:pPr indent="361950"/>
            <a:r>
              <a:rPr lang="ru-RU" sz="1200" dirty="0"/>
              <a:t>в) развитие, строительство дорожной и транспортной инфраструктуры, транспортно-пересадочных узлов, автозаправочных станций, объектов, предназначенных для обеспечения связи;</a:t>
            </a:r>
          </a:p>
          <a:p>
            <a:pPr indent="361950"/>
            <a:r>
              <a:rPr lang="ru-RU" sz="1200" dirty="0"/>
              <a:t>г) деятельность по обращению с отходами;</a:t>
            </a:r>
          </a:p>
          <a:p>
            <a:pPr indent="361950"/>
            <a:r>
              <a:rPr lang="ru-RU" sz="1200" dirty="0"/>
              <a:t>3) строительство молочно-товарной фермы, пекарни в сельском населенном пункте;</a:t>
            </a:r>
          </a:p>
          <a:p>
            <a:pPr indent="361950"/>
            <a:r>
              <a:rPr lang="ru-RU" sz="1200" dirty="0"/>
              <a:t>4) строительство многоквартирных домов </a:t>
            </a:r>
            <a:r>
              <a:rPr lang="ru-RU" sz="1200" dirty="0" smtClean="0"/>
              <a:t>или ИЖД для переселения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4365104"/>
            <a:ext cx="309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Ч. 6, 7 ст. 11 закона НАО от 29.12.2005 №</a:t>
            </a:r>
            <a:r>
              <a:rPr lang="en-US" sz="1600" dirty="0" smtClean="0"/>
              <a:t> </a:t>
            </a:r>
            <a:r>
              <a:rPr lang="en-US" sz="1600" dirty="0"/>
              <a:t>671-</a:t>
            </a:r>
            <a:r>
              <a:rPr lang="ru-RU" sz="1600" dirty="0"/>
              <a:t>ОЗ</a:t>
            </a:r>
          </a:p>
          <a:p>
            <a:r>
              <a:rPr lang="ru-RU" sz="1600" dirty="0" smtClean="0"/>
              <a:t>"</a:t>
            </a:r>
            <a:r>
              <a:rPr lang="ru-RU" sz="1600" dirty="0"/>
              <a:t>О регулировании земельных отношений на территории Ненецкого автономного округа</a:t>
            </a:r>
            <a:r>
              <a:rPr lang="ru-RU" sz="1600" dirty="0" smtClean="0"/>
              <a:t>"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57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747" y="231055"/>
            <a:ext cx="7886700" cy="543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Порядок предоставления земельных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участков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аренду по распоряжению губернатора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6900-DA9C-4A5D-BE12-3898CC25397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62207113"/>
              </p:ext>
            </p:extLst>
          </p:nvPr>
        </p:nvGraphicFramePr>
        <p:xfrm>
          <a:off x="323529" y="1381596"/>
          <a:ext cx="8712968" cy="183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9" y="2938224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Заявитель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2951503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Орган власти</a:t>
            </a:r>
            <a:endParaRPr lang="ru-RU" sz="15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9" y="1370201"/>
            <a:ext cx="8712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30 </a:t>
            </a:r>
            <a:r>
              <a:rPr lang="ru-RU" sz="1500" dirty="0" err="1" smtClean="0"/>
              <a:t>к.дней</a:t>
            </a:r>
            <a:endParaRPr lang="ru-RU" sz="15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2866216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Орган власти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382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6133"/>
            <a:ext cx="7777162" cy="5037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Полномочия в области земельных отношений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00959219"/>
              </p:ext>
            </p:extLst>
          </p:nvPr>
        </p:nvGraphicFramePr>
        <p:xfrm>
          <a:off x="1596157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64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Полномочия в области земельных отношений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6900-DA9C-4A5D-BE12-3898CC25397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14207" t="11530" r="9094" b="5381"/>
          <a:stretch/>
        </p:blipFill>
        <p:spPr bwMode="auto">
          <a:xfrm>
            <a:off x="1151409" y="1040248"/>
            <a:ext cx="7399734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3563888" y="2708920"/>
            <a:ext cx="2304256" cy="1224136"/>
          </a:xfrm>
          <a:prstGeom prst="ellipse">
            <a:avLst/>
          </a:prstGeom>
          <a:noFill/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1075"/>
            <a:ext cx="7777162" cy="7197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Полномочия по распоряжению земельными участками, государственная собственность на которые не разграничены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2" descr="G:\Сайт\Сайт\457px-Coat_of_arms_of_Nenets_Autonomous_Okru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7" y="117326"/>
            <a:ext cx="5619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17645983"/>
              </p:ext>
            </p:extLst>
          </p:nvPr>
        </p:nvGraphicFramePr>
        <p:xfrm>
          <a:off x="140364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72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Предоставление земельных участков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собственность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398543"/>
              </p:ext>
            </p:extLst>
          </p:nvPr>
        </p:nvGraphicFramePr>
        <p:xfrm>
          <a:off x="539552" y="93427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6900-DA9C-4A5D-BE12-3898CC25397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8650" y="436510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Ст. 39.11 – 39.13 Земельного кодекса </a:t>
            </a:r>
            <a:r>
              <a:rPr lang="ru-RU" sz="1600" dirty="0" smtClean="0"/>
              <a:t>Российской Федерации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33111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Ст. </a:t>
            </a:r>
            <a:r>
              <a:rPr lang="ru-RU" sz="1600" dirty="0" smtClean="0"/>
              <a:t>39.3 </a:t>
            </a:r>
          </a:p>
          <a:p>
            <a:r>
              <a:rPr lang="ru-RU" sz="1600" dirty="0" smtClean="0"/>
              <a:t>Земельного </a:t>
            </a:r>
            <a:r>
              <a:rPr lang="ru-RU" sz="1600" dirty="0"/>
              <a:t>кодекса </a:t>
            </a:r>
            <a:r>
              <a:rPr lang="ru-RU" sz="1600" dirty="0" smtClean="0"/>
              <a:t>Российской Федерации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543631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Ст. </a:t>
            </a:r>
            <a:r>
              <a:rPr lang="ru-RU" sz="1600" dirty="0" smtClean="0"/>
              <a:t>39.5 </a:t>
            </a:r>
          </a:p>
          <a:p>
            <a:r>
              <a:rPr lang="ru-RU" sz="1600" dirty="0" smtClean="0"/>
              <a:t>Земельного </a:t>
            </a:r>
            <a:r>
              <a:rPr lang="ru-RU" sz="1600" dirty="0"/>
              <a:t>кодекса </a:t>
            </a:r>
            <a:r>
              <a:rPr lang="ru-RU" sz="1600" dirty="0" smtClean="0"/>
              <a:t>Российской Федерации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90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47" y="168004"/>
            <a:ext cx="7886700" cy="5435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Предоставление земельных участков в аренду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6900-DA9C-4A5D-BE12-3898CC25397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68759"/>
            <a:ext cx="3650679" cy="2376264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5"/>
          <p:cNvGrpSpPr/>
          <p:nvPr/>
        </p:nvGrpSpPr>
        <p:grpSpPr>
          <a:xfrm>
            <a:off x="539552" y="908721"/>
            <a:ext cx="3650679" cy="442104"/>
            <a:chOff x="180223" y="0"/>
            <a:chExt cx="3650679" cy="146027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0223" y="0"/>
              <a:ext cx="3650679" cy="146027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80223" y="0"/>
              <a:ext cx="3650679" cy="1460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Аукцион</a:t>
              </a:r>
              <a:endParaRPr lang="ru-RU" sz="25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953769" y="908721"/>
            <a:ext cx="3650679" cy="442104"/>
            <a:chOff x="3963361" y="0"/>
            <a:chExt cx="3650679" cy="146027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63361" y="0"/>
              <a:ext cx="3650679" cy="146027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963361" y="0"/>
              <a:ext cx="3650679" cy="1460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Без проведения торгов</a:t>
              </a:r>
              <a:endParaRPr lang="ru-RU" sz="25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953768" y="1468758"/>
            <a:ext cx="3650679" cy="3544417"/>
            <a:chOff x="3960425" y="1543255"/>
            <a:chExt cx="3367410" cy="308061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960425" y="1543255"/>
              <a:ext cx="3367410" cy="308061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3960425" y="1543255"/>
              <a:ext cx="3367410" cy="3080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По распоряжению губернатора</a:t>
              </a: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«Спасение дольщиков»</a:t>
              </a: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Комплексное развитие территории</a:t>
              </a: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Под ОНС для достраивания на 3 года однократно</a:t>
              </a: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КФХ / </a:t>
              </a:r>
              <a:r>
                <a:rPr lang="ru-RU" sz="1500" kern="1200" dirty="0" err="1" smtClean="0"/>
                <a:t>Сельхозорганизации</a:t>
              </a:r>
              <a:r>
                <a:rPr lang="ru-RU" sz="1500" kern="1200" dirty="0" smtClean="0"/>
                <a:t> / Для сельхоз. производства</a:t>
              </a: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Изъятие для гос./</a:t>
              </a:r>
              <a:r>
                <a:rPr lang="ru-RU" sz="1500" kern="1200" dirty="0" err="1" smtClean="0"/>
                <a:t>мун</a:t>
              </a:r>
              <a:r>
                <a:rPr lang="ru-RU" sz="1500" kern="1200" dirty="0" smtClean="0"/>
                <a:t>. нужд</a:t>
              </a: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Соглашения: концессия, ГЧП, МЧП, </a:t>
              </a:r>
              <a:r>
                <a:rPr lang="ru-RU" sz="1500" kern="1200" dirty="0" err="1" smtClean="0"/>
                <a:t>охотхозяйственное</a:t>
              </a:r>
              <a:r>
                <a:rPr lang="ru-RU" sz="1500" kern="1200" dirty="0" smtClean="0"/>
                <a:t>, договор пользования рыболовным участком или ВБР, договор пользования рыбоводным участком, спец. </a:t>
              </a:r>
              <a:r>
                <a:rPr lang="ru-RU" sz="1500" kern="1200" dirty="0" err="1" smtClean="0"/>
                <a:t>инвест</a:t>
              </a:r>
              <a:r>
                <a:rPr lang="ru-RU" sz="1500" kern="1200" dirty="0" smtClean="0"/>
                <a:t>. контракт. </a:t>
              </a: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Резидентам АЗРФ</a:t>
              </a: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Гектар</a:t>
              </a:r>
              <a:endParaRPr lang="ru-RU" sz="15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7544" y="396295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Ст. 39.11 – 39.13 Земельного кодекса </a:t>
            </a:r>
            <a:r>
              <a:rPr lang="ru-RU" sz="1600" dirty="0" smtClean="0"/>
              <a:t>Российской Федерации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943875" y="513110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Ст. </a:t>
            </a:r>
            <a:r>
              <a:rPr lang="ru-RU" sz="1600" dirty="0" smtClean="0"/>
              <a:t>39.6</a:t>
            </a:r>
          </a:p>
          <a:p>
            <a:r>
              <a:rPr lang="ru-RU" sz="1600" dirty="0" smtClean="0"/>
              <a:t>Земельного </a:t>
            </a:r>
            <a:r>
              <a:rPr lang="ru-RU" sz="1600" dirty="0"/>
              <a:t>кодекса </a:t>
            </a:r>
            <a:r>
              <a:rPr lang="ru-RU" sz="1600" dirty="0" smtClean="0"/>
              <a:t>Российской Федерации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020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 земельных участков из неразграниченных земель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6900-DA9C-4A5D-BE12-3898CC25397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3489" t="4666" r="23750" b="3979"/>
          <a:stretch/>
        </p:blipFill>
        <p:spPr bwMode="auto">
          <a:xfrm>
            <a:off x="544411" y="1690689"/>
            <a:ext cx="4015358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5762" y="1697660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500" b="1" dirty="0" smtClean="0"/>
              <a:t>Проект </a:t>
            </a:r>
            <a:r>
              <a:rPr lang="ru-RU" sz="1500" b="1" dirty="0"/>
              <a:t>межевания территории</a:t>
            </a:r>
            <a:r>
              <a:rPr lang="ru-RU" sz="1500" dirty="0"/>
              <a:t>, утвержденный в соответствии с Градостроительным </a:t>
            </a:r>
            <a:r>
              <a:rPr lang="ru-RU" sz="1500" dirty="0">
                <a:hlinkClick r:id="rId3"/>
              </a:rPr>
              <a:t>кодексом Российской </a:t>
            </a:r>
            <a:r>
              <a:rPr lang="ru-RU" sz="1500" dirty="0" smtClean="0">
                <a:hlinkClick r:id="rId3"/>
              </a:rPr>
              <a:t>Федерации</a:t>
            </a:r>
            <a:endParaRPr lang="ru-RU" sz="1500" dirty="0">
              <a:hlinkClick r:id="rId3"/>
            </a:endParaRPr>
          </a:p>
          <a:p>
            <a:pPr marL="342900" indent="-342900">
              <a:buAutoNum type="arabicPeriod"/>
            </a:pPr>
            <a:endParaRPr lang="ru-RU" sz="1500" dirty="0" smtClean="0">
              <a:hlinkClick r:id="rId3"/>
            </a:endParaRPr>
          </a:p>
          <a:p>
            <a:pPr marL="342900" indent="-342900">
              <a:buFontTx/>
              <a:buAutoNum type="arabicPeriod"/>
            </a:pPr>
            <a:r>
              <a:rPr lang="ru-RU" sz="1500" b="1" dirty="0" smtClean="0"/>
              <a:t>Проектная </a:t>
            </a:r>
            <a:r>
              <a:rPr lang="ru-RU" sz="1500" b="1" dirty="0"/>
              <a:t>документация </a:t>
            </a:r>
            <a:r>
              <a:rPr lang="ru-RU" sz="1500" dirty="0"/>
              <a:t>лесных </a:t>
            </a:r>
            <a:r>
              <a:rPr lang="ru-RU" sz="1500" dirty="0" smtClean="0"/>
              <a:t>участков</a:t>
            </a:r>
          </a:p>
          <a:p>
            <a:pPr marL="342900" indent="-342900">
              <a:buFontTx/>
              <a:buAutoNum type="arabicPeriod"/>
            </a:pPr>
            <a:endParaRPr lang="ru-RU" sz="1500" dirty="0"/>
          </a:p>
          <a:p>
            <a:pPr marL="342900" indent="-342900">
              <a:buFontTx/>
              <a:buAutoNum type="arabicPeriod"/>
            </a:pPr>
            <a:r>
              <a:rPr lang="ru-RU" sz="1500" b="1" dirty="0" smtClean="0"/>
              <a:t>Утвержденная </a:t>
            </a:r>
            <a:r>
              <a:rPr lang="ru-RU" sz="1500" b="1" dirty="0"/>
              <a:t>схема </a:t>
            </a:r>
            <a:r>
              <a:rPr lang="ru-RU" sz="1500" dirty="0"/>
              <a:t>расположения земельного участка или земельных участков на кадастровом плане </a:t>
            </a:r>
            <a:r>
              <a:rPr lang="ru-RU" sz="1500" dirty="0" smtClean="0"/>
              <a:t>территории</a:t>
            </a:r>
            <a:r>
              <a:rPr lang="en-US" sz="1500" dirty="0" smtClean="0"/>
              <a:t> (</a:t>
            </a:r>
            <a:r>
              <a:rPr lang="ru-RU" sz="1500" dirty="0" smtClean="0"/>
              <a:t>при отсутствии проекта межевания территории)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315" y="515719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Ст. </a:t>
            </a:r>
            <a:r>
              <a:rPr lang="ru-RU" sz="1600" dirty="0" smtClean="0"/>
              <a:t>11.3</a:t>
            </a:r>
          </a:p>
          <a:p>
            <a:r>
              <a:rPr lang="ru-RU" sz="1600" dirty="0" smtClean="0"/>
              <a:t>Земельного </a:t>
            </a:r>
            <a:r>
              <a:rPr lang="ru-RU" sz="1600" dirty="0"/>
              <a:t>кодекса </a:t>
            </a:r>
            <a:r>
              <a:rPr lang="ru-RU" sz="1600" dirty="0" smtClean="0"/>
              <a:t>Российской Федерации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5423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 земельных участков из неразграниченных земель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6900-DA9C-4A5D-BE12-3898CC25397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59618951"/>
              </p:ext>
            </p:extLst>
          </p:nvPr>
        </p:nvGraphicFramePr>
        <p:xfrm>
          <a:off x="251520" y="2852936"/>
          <a:ext cx="8712968" cy="226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1600" y="177281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Исключительно</a:t>
            </a:r>
            <a:r>
              <a:rPr lang="ru-RU" dirty="0"/>
              <a:t> в соответствии с утвержденным проектом межевания территории осуществляется образование земельных участков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84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747" y="231055"/>
            <a:ext cx="7886700" cy="543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Порядок предоставления земельных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участков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аренду без торгов (общий)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6900-DA9C-4A5D-BE12-3898CC25397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82220940"/>
              </p:ext>
            </p:extLst>
          </p:nvPr>
        </p:nvGraphicFramePr>
        <p:xfrm>
          <a:off x="323529" y="1381596"/>
          <a:ext cx="8712968" cy="183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63688" y="3284984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Заявитель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3284984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Заявитель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28498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Орган власти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3273667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Орган власти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28384" y="3284984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Орган власти</a:t>
            </a:r>
            <a:endParaRPr lang="ru-RU" sz="15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7206" y="1093564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20 </a:t>
            </a:r>
            <a:r>
              <a:rPr lang="ru-RU" sz="1500" dirty="0" err="1" smtClean="0"/>
              <a:t>р.дней</a:t>
            </a:r>
            <a:endParaRPr lang="ru-RU" sz="15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039717" y="1093564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30 </a:t>
            </a:r>
            <a:r>
              <a:rPr lang="ru-RU" sz="1500" dirty="0" err="1" smtClean="0"/>
              <a:t>к.дней</a:t>
            </a:r>
            <a:endParaRPr lang="ru-RU" sz="15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36229" y="1093564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 договору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10694" y="835340"/>
            <a:ext cx="1401665" cy="546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5 </a:t>
            </a:r>
            <a:r>
              <a:rPr lang="ru-RU" sz="1500" dirty="0" err="1" smtClean="0"/>
              <a:t>р.дней</a:t>
            </a:r>
            <a:endParaRPr lang="ru-RU" sz="1500" dirty="0" smtClean="0"/>
          </a:p>
          <a:p>
            <a:pPr algn="ctr"/>
            <a:r>
              <a:rPr lang="ru-RU" sz="1500" dirty="0" smtClean="0"/>
              <a:t>7 </a:t>
            </a:r>
            <a:r>
              <a:rPr lang="ru-RU" sz="1500" dirty="0" err="1" smtClean="0"/>
              <a:t>р.дней</a:t>
            </a:r>
            <a:r>
              <a:rPr lang="ru-RU" sz="1500" dirty="0" smtClean="0"/>
              <a:t> (</a:t>
            </a:r>
            <a:r>
              <a:rPr lang="ru-RU" sz="1500" dirty="0" err="1" smtClean="0"/>
              <a:t>мфц</a:t>
            </a:r>
            <a:r>
              <a:rPr lang="ru-RU" sz="1500" dirty="0" smtClean="0"/>
              <a:t>)</a:t>
            </a:r>
            <a:endParaRPr lang="ru-RU" sz="15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85644" y="4221088"/>
            <a:ext cx="906800" cy="1579960"/>
            <a:chOff x="8737" y="125709"/>
            <a:chExt cx="906800" cy="15799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737" y="125709"/>
              <a:ext cx="906800" cy="1579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5296" y="152268"/>
              <a:ext cx="853682" cy="1526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Участок есть</a:t>
              </a:r>
              <a:endParaRPr lang="ru-RU" sz="1400" b="1" kern="1200" dirty="0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1763688" y="4869160"/>
            <a:ext cx="6751662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8515350" y="3819923"/>
            <a:ext cx="0" cy="1049237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10275</TotalTime>
  <Words>738</Words>
  <Application>Microsoft Office PowerPoint</Application>
  <PresentationFormat>Экран (4:3)</PresentationFormat>
  <Paragraphs>131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О порядке предоставления  земельных участков для осуществления предпринимательской деятельности  на территории Ненецкого автономного округа, в том числе без проведения торгов</vt:lpstr>
      <vt:lpstr>Полномочия в области земельных отношений</vt:lpstr>
      <vt:lpstr>Полномочия в области земельных отношений</vt:lpstr>
      <vt:lpstr>Полномочия по распоряжению земельными участками, государственная собственность на которые не разграничены </vt:lpstr>
      <vt:lpstr>Предоставление земельных участков в собственность</vt:lpstr>
      <vt:lpstr>Предоставление земельных участков в аренду</vt:lpstr>
      <vt:lpstr>Образование земельных участков из неразграниченных земель</vt:lpstr>
      <vt:lpstr>Образование земельных участков из неразграниченных земель</vt:lpstr>
      <vt:lpstr>Порядок предоставления земельных участков в аренду без торгов (общий)</vt:lpstr>
      <vt:lpstr>Предоставление земельных участков в аренду по распоряжению губернатора</vt:lpstr>
      <vt:lpstr>Порядок предоставления земельных участков в аренду по распоряжению губернатора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бесплатном предоставлении земельных участков многодетным семьям в Ненецком автономном округе</dc:title>
  <dc:creator>Aleksandr Golgovskiy</dc:creator>
  <cp:lastModifiedBy>Манойлина Ирина Витальевна</cp:lastModifiedBy>
  <cp:revision>503</cp:revision>
  <cp:lastPrinted>2019-06-17T14:28:52Z</cp:lastPrinted>
  <dcterms:created xsi:type="dcterms:W3CDTF">2015-11-07T18:27:16Z</dcterms:created>
  <dcterms:modified xsi:type="dcterms:W3CDTF">2023-03-30T13:24:54Z</dcterms:modified>
</cp:coreProperties>
</file>