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1" r:id="rId4"/>
    <p:sldId id="261" r:id="rId5"/>
    <p:sldId id="273" r:id="rId6"/>
    <p:sldId id="275" r:id="rId7"/>
    <p:sldId id="276" r:id="rId8"/>
    <p:sldId id="277" r:id="rId9"/>
    <p:sldId id="268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C6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0" autoAdjust="0"/>
    <p:restoredTop sz="93634" autoAdjust="0"/>
  </p:normalViewPr>
  <p:slideViewPr>
    <p:cSldViewPr snapToGrid="0">
      <p:cViewPr varScale="1">
        <p:scale>
          <a:sx n="73" d="100"/>
          <a:sy n="73" d="100"/>
        </p:scale>
        <p:origin x="74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FCC3C-0D16-4770-B702-D664AEB0155D}" type="datetimeFigureOut">
              <a:rPr lang="ru-RU" smtClean="0"/>
              <a:t>28.08.2017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AF6A7-8AAA-4509-ACA3-07B8B30F0B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845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FCC3C-0D16-4770-B702-D664AEB0155D}" type="datetimeFigureOut">
              <a:rPr lang="ru-RU" smtClean="0"/>
              <a:t>28.08.2017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AF6A7-8AAA-4509-ACA3-07B8B30F0B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287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FCC3C-0D16-4770-B702-D664AEB0155D}" type="datetimeFigureOut">
              <a:rPr lang="ru-RU" smtClean="0"/>
              <a:t>28.08.2017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AF6A7-8AAA-4509-ACA3-07B8B30F0B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258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FCC3C-0D16-4770-B702-D664AEB0155D}" type="datetimeFigureOut">
              <a:rPr lang="ru-RU" smtClean="0"/>
              <a:t>28.08.2017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AF6A7-8AAA-4509-ACA3-07B8B30F0B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299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FCC3C-0D16-4770-B702-D664AEB0155D}" type="datetimeFigureOut">
              <a:rPr lang="ru-RU" smtClean="0"/>
              <a:t>28.08.2017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AF6A7-8AAA-4509-ACA3-07B8B30F0B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49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FCC3C-0D16-4770-B702-D664AEB0155D}" type="datetimeFigureOut">
              <a:rPr lang="ru-RU" smtClean="0"/>
              <a:t>28.08.2017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AF6A7-8AAA-4509-ACA3-07B8B30F0B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23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FCC3C-0D16-4770-B702-D664AEB0155D}" type="datetimeFigureOut">
              <a:rPr lang="ru-RU" smtClean="0"/>
              <a:t>28.08.2017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AF6A7-8AAA-4509-ACA3-07B8B30F0B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132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FCC3C-0D16-4770-B702-D664AEB0155D}" type="datetimeFigureOut">
              <a:rPr lang="ru-RU" smtClean="0"/>
              <a:t>28.08.2017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AF6A7-8AAA-4509-ACA3-07B8B30F0B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458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FCC3C-0D16-4770-B702-D664AEB0155D}" type="datetimeFigureOut">
              <a:rPr lang="ru-RU" smtClean="0"/>
              <a:t>28.08.2017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AF6A7-8AAA-4509-ACA3-07B8B30F0B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736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FCC3C-0D16-4770-B702-D664AEB0155D}" type="datetimeFigureOut">
              <a:rPr lang="ru-RU" smtClean="0"/>
              <a:t>28.08.2017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AF6A7-8AAA-4509-ACA3-07B8B30F0B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593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FCC3C-0D16-4770-B702-D664AEB0155D}" type="datetimeFigureOut">
              <a:rPr lang="ru-RU" smtClean="0"/>
              <a:t>28.08.2017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AF6A7-8AAA-4509-ACA3-07B8B30F0B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032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FCC3C-0D16-4770-B702-D664AEB0155D}" type="datetimeFigureOut">
              <a:rPr lang="ru-RU" smtClean="0"/>
              <a:t>28.08.2017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AF6A7-8AAA-4509-ACA3-07B8B30F0B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627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237" y="1629149"/>
            <a:ext cx="8253563" cy="306041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142040" y="4432889"/>
            <a:ext cx="298305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Бизнес-инкубатор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88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шивка 4"/>
          <p:cNvSpPr/>
          <p:nvPr/>
        </p:nvSpPr>
        <p:spPr>
          <a:xfrm>
            <a:off x="338549" y="2043306"/>
            <a:ext cx="3785044" cy="899993"/>
          </a:xfrm>
          <a:prstGeom prst="chevron">
            <a:avLst/>
          </a:prstGeom>
          <a:solidFill>
            <a:schemeClr val="bg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шаг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ашивка 5"/>
          <p:cNvSpPr/>
          <p:nvPr/>
        </p:nvSpPr>
        <p:spPr>
          <a:xfrm>
            <a:off x="338549" y="3122002"/>
            <a:ext cx="3785044" cy="877130"/>
          </a:xfrm>
          <a:prstGeom prst="chevron">
            <a:avLst/>
          </a:prstGeom>
          <a:solidFill>
            <a:schemeClr val="bg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шаг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338549" y="4179144"/>
            <a:ext cx="3785044" cy="877130"/>
          </a:xfrm>
          <a:prstGeom prst="chevron">
            <a:avLst/>
          </a:prstGeom>
          <a:solidFill>
            <a:schemeClr val="bg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шаг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12192000" cy="1741251"/>
          </a:xfrm>
          <a:prstGeom prst="rect">
            <a:avLst/>
          </a:prstGeom>
          <a:solidFill>
            <a:srgbClr val="68C6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«Одно окно»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317024" y="2043306"/>
            <a:ext cx="7561384" cy="89999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Подача обращения в АО «ЦРБ НАО»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317024" y="3122003"/>
            <a:ext cx="7561384" cy="8771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Назначение куратора проекта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317024" y="4177837"/>
            <a:ext cx="7561384" cy="87843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Разработка «дорожной карты» по реализации проекта</a:t>
            </a:r>
            <a:endParaRPr lang="ru-RU" dirty="0"/>
          </a:p>
        </p:txBody>
      </p:sp>
      <p:sp>
        <p:nvSpPr>
          <p:cNvPr id="15" name="Нашивка 14"/>
          <p:cNvSpPr/>
          <p:nvPr/>
        </p:nvSpPr>
        <p:spPr>
          <a:xfrm>
            <a:off x="338549" y="5236286"/>
            <a:ext cx="3785044" cy="877130"/>
          </a:xfrm>
          <a:prstGeom prst="chevron">
            <a:avLst/>
          </a:prstGeom>
          <a:solidFill>
            <a:schemeClr val="bg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шаг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317024" y="5234979"/>
            <a:ext cx="7561384" cy="87843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Реализация проекта и его дальнейшее сопровождение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075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омб 3"/>
          <p:cNvSpPr/>
          <p:nvPr/>
        </p:nvSpPr>
        <p:spPr>
          <a:xfrm>
            <a:off x="3424139" y="773724"/>
            <a:ext cx="4863828" cy="4211514"/>
          </a:xfrm>
          <a:prstGeom prst="diamond">
            <a:avLst/>
          </a:prstGeom>
          <a:solidFill>
            <a:srgbClr val="68C6C8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Проекты, реализуемые по принципу </a:t>
            </a:r>
          </a:p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«Одного окна»</a:t>
            </a:r>
            <a:endParaRPr lang="ru-RU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с двумя усеченными противолежащими углами 4"/>
          <p:cNvSpPr/>
          <p:nvPr/>
        </p:nvSpPr>
        <p:spPr>
          <a:xfrm>
            <a:off x="8287966" y="0"/>
            <a:ext cx="3904034" cy="6858000"/>
          </a:xfrm>
          <a:prstGeom prst="snip2DiagRect">
            <a:avLst/>
          </a:prstGeom>
          <a:solidFill>
            <a:schemeClr val="bg1">
              <a:lumMod val="50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Проект:</a:t>
            </a:r>
            <a:r>
              <a:rPr lang="ru-RU" dirty="0">
                <a:solidFill>
                  <a:srgbClr val="68C6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solidFill>
                <a:srgbClr val="68C6C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Минеральные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воды</a:t>
            </a:r>
          </a:p>
          <a:p>
            <a:pPr lvl="0"/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Суть проекта: 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роизводство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минеральной воды в г. Нарьян-Маре</a:t>
            </a:r>
          </a:p>
          <a:p>
            <a:pPr lvl="0"/>
            <a:endParaRPr lang="ru-RU" dirty="0">
              <a:solidFill>
                <a:srgbClr val="68C6C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финансирования:</a:t>
            </a:r>
            <a:r>
              <a:rPr lang="ru-RU" b="1" dirty="0">
                <a:solidFill>
                  <a:srgbClr val="68C6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 smtClean="0">
              <a:solidFill>
                <a:srgbClr val="68C6C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млн. рублей </a:t>
            </a:r>
          </a:p>
          <a:p>
            <a:pPr lvl="0"/>
            <a:endParaRPr lang="ru-RU" dirty="0">
              <a:solidFill>
                <a:srgbClr val="68C6C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реализации: 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азработан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мероприятий «дорожная карта»,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настоящее время закуплено оборудование и ведутся ремонтные работы помещений, получена лицензия, запуск проекта планируется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декабрь 2017 года</a:t>
            </a:r>
            <a:endParaRPr lang="ru-RU" b="1" dirty="0">
              <a:solidFill>
                <a:srgbClr val="68C6C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с двумя усеченными противолежащими углами 7"/>
          <p:cNvSpPr/>
          <p:nvPr/>
        </p:nvSpPr>
        <p:spPr>
          <a:xfrm>
            <a:off x="0" y="0"/>
            <a:ext cx="3424139" cy="6858000"/>
          </a:xfrm>
          <a:prstGeom prst="snip2DiagRect">
            <a:avLst/>
          </a:prstGeom>
          <a:solidFill>
            <a:schemeClr val="bg1">
              <a:lumMod val="50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Проект: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Нефтеперерабатывающий завод (НПЗ)</a:t>
            </a:r>
          </a:p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Суть проекта: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мини НПЗ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Нарьян-Мара</a:t>
            </a: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финансирования: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60 млн. рублей </a:t>
            </a:r>
            <a:endParaRPr lang="ru-RU" b="1" dirty="0">
              <a:solidFill>
                <a:srgbClr val="68C6C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dirty="0">
              <a:solidFill>
                <a:srgbClr val="68C6C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реализации: 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роект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находится на стадии разработки бизнес-плана, в рамках которой заявителю представлена вся необходимая информация об округе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433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омб 7"/>
          <p:cNvSpPr/>
          <p:nvPr/>
        </p:nvSpPr>
        <p:spPr>
          <a:xfrm>
            <a:off x="256684" y="801589"/>
            <a:ext cx="2024725" cy="1859365"/>
          </a:xfrm>
          <a:prstGeom prst="diamond">
            <a:avLst/>
          </a:prstGeom>
          <a:solidFill>
            <a:srgbClr val="68C6C8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Нашивка 8"/>
          <p:cNvSpPr/>
          <p:nvPr/>
        </p:nvSpPr>
        <p:spPr>
          <a:xfrm>
            <a:off x="3330945" y="1313418"/>
            <a:ext cx="8321628" cy="885214"/>
          </a:xfrm>
          <a:prstGeom prst="chevron">
            <a:avLst/>
          </a:prstGeom>
          <a:solidFill>
            <a:schemeClr val="bg1">
              <a:lumMod val="50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заключенных договоров лизинга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Ромб 9"/>
          <p:cNvSpPr/>
          <p:nvPr/>
        </p:nvSpPr>
        <p:spPr>
          <a:xfrm>
            <a:off x="1336430" y="1820009"/>
            <a:ext cx="2032603" cy="1872760"/>
          </a:xfrm>
          <a:prstGeom prst="diamond">
            <a:avLst/>
          </a:prstGeom>
          <a:solidFill>
            <a:schemeClr val="accent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125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11" name="Нашивка 10"/>
          <p:cNvSpPr/>
          <p:nvPr/>
        </p:nvSpPr>
        <p:spPr>
          <a:xfrm>
            <a:off x="3369033" y="2303793"/>
            <a:ext cx="8283540" cy="896298"/>
          </a:xfrm>
          <a:prstGeom prst="chevron">
            <a:avLst/>
          </a:prstGeom>
          <a:solidFill>
            <a:schemeClr val="bg1">
              <a:lumMod val="50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сумма заключенных договор лизинга</a:t>
            </a:r>
            <a:endParaRPr lang="ru-RU" sz="2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"/>
            <a:ext cx="12192000" cy="775636"/>
          </a:xfrm>
          <a:prstGeom prst="rect">
            <a:avLst/>
          </a:prstGeom>
          <a:solidFill>
            <a:srgbClr val="68C6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Лизинг, микрофинансирование, гарантии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Ромб 6"/>
          <p:cNvSpPr/>
          <p:nvPr/>
        </p:nvSpPr>
        <p:spPr>
          <a:xfrm>
            <a:off x="286893" y="4914496"/>
            <a:ext cx="2024725" cy="1888858"/>
          </a:xfrm>
          <a:prstGeom prst="diamond">
            <a:avLst/>
          </a:prstGeom>
          <a:solidFill>
            <a:srgbClr val="68C6C8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" name="Ромб 11"/>
          <p:cNvSpPr/>
          <p:nvPr/>
        </p:nvSpPr>
        <p:spPr>
          <a:xfrm>
            <a:off x="1351434" y="3852492"/>
            <a:ext cx="2019143" cy="1930524"/>
          </a:xfrm>
          <a:prstGeom prst="diamond">
            <a:avLst/>
          </a:prstGeom>
          <a:solidFill>
            <a:schemeClr val="accent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6,5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13" name="Нашивка 12"/>
          <p:cNvSpPr/>
          <p:nvPr/>
        </p:nvSpPr>
        <p:spPr>
          <a:xfrm>
            <a:off x="3369033" y="3289051"/>
            <a:ext cx="8283540" cy="935405"/>
          </a:xfrm>
          <a:prstGeom prst="chevron">
            <a:avLst/>
          </a:prstGeom>
          <a:solidFill>
            <a:schemeClr val="bg1">
              <a:lumMod val="50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заключенных договоров по микрофинансированию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Нашивка 13"/>
          <p:cNvSpPr/>
          <p:nvPr/>
        </p:nvSpPr>
        <p:spPr>
          <a:xfrm>
            <a:off x="3460681" y="4374714"/>
            <a:ext cx="8191892" cy="927047"/>
          </a:xfrm>
          <a:prstGeom prst="chevron">
            <a:avLst/>
          </a:prstGeom>
          <a:solidFill>
            <a:schemeClr val="bg1">
              <a:lumMod val="50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сумма заключенных договоров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микрофинансированию</a:t>
            </a:r>
          </a:p>
        </p:txBody>
      </p:sp>
      <p:sp>
        <p:nvSpPr>
          <p:cNvPr id="15" name="Ромб 14"/>
          <p:cNvSpPr/>
          <p:nvPr/>
        </p:nvSpPr>
        <p:spPr>
          <a:xfrm>
            <a:off x="286894" y="2843296"/>
            <a:ext cx="2024725" cy="1888858"/>
          </a:xfrm>
          <a:prstGeom prst="diamond">
            <a:avLst/>
          </a:prstGeom>
          <a:solidFill>
            <a:srgbClr val="68C6C8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6" name="Нашивка 15"/>
          <p:cNvSpPr/>
          <p:nvPr/>
        </p:nvSpPr>
        <p:spPr>
          <a:xfrm>
            <a:off x="3460681" y="5452019"/>
            <a:ext cx="8191892" cy="1005688"/>
          </a:xfrm>
          <a:prstGeom prst="chevron">
            <a:avLst/>
          </a:prstGeom>
          <a:solidFill>
            <a:schemeClr val="bg1">
              <a:lumMod val="50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гарантии для предоставления кредитов предпринимателям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сумму 2,4 млн. рублей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67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омб 7"/>
          <p:cNvSpPr/>
          <p:nvPr/>
        </p:nvSpPr>
        <p:spPr>
          <a:xfrm>
            <a:off x="0" y="775637"/>
            <a:ext cx="3587262" cy="3214075"/>
          </a:xfrm>
          <a:prstGeom prst="diamond">
            <a:avLst/>
          </a:prstGeom>
          <a:solidFill>
            <a:srgbClr val="68C6C8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37 %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помещений бизнес-инкубатора</a:t>
            </a:r>
            <a:endParaRPr lang="ru-RU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3366047" y="1645175"/>
            <a:ext cx="6789067" cy="1474997"/>
          </a:xfrm>
          <a:prstGeom prst="chevron">
            <a:avLst/>
          </a:prstGeom>
          <a:solidFill>
            <a:schemeClr val="bg1">
              <a:lumMod val="50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ru-RU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77,2 кв. </a:t>
            </a:r>
            <a:r>
              <a:rPr lang="ru-RU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 занято из общей </a:t>
            </a:r>
            <a:r>
              <a:rPr lang="ru-RU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площади </a:t>
            </a:r>
            <a:r>
              <a:rPr lang="ru-RU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помещений бизнес-инкубатора</a:t>
            </a:r>
            <a:endParaRPr lang="ru-RU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Ромб 9"/>
          <p:cNvSpPr/>
          <p:nvPr/>
        </p:nvSpPr>
        <p:spPr>
          <a:xfrm>
            <a:off x="1274391" y="2953373"/>
            <a:ext cx="3569351" cy="3209495"/>
          </a:xfrm>
          <a:prstGeom prst="diamond">
            <a:avLst/>
          </a:prstGeom>
          <a:solidFill>
            <a:schemeClr val="accent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31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рабочее место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Нашивка 10"/>
          <p:cNvSpPr/>
          <p:nvPr/>
        </p:nvSpPr>
        <p:spPr>
          <a:xfrm>
            <a:off x="4601321" y="3767749"/>
            <a:ext cx="6925394" cy="1580745"/>
          </a:xfrm>
          <a:prstGeom prst="chevron">
            <a:avLst/>
          </a:prstGeom>
          <a:solidFill>
            <a:schemeClr val="bg1">
              <a:lumMod val="50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резидентами бизнес-инкубатора создано рабочих мест, в том числе по договорам ГПХ 16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"/>
            <a:ext cx="12192000" cy="775636"/>
          </a:xfrm>
          <a:prstGeom prst="rect">
            <a:avLst/>
          </a:prstGeom>
          <a:solidFill>
            <a:srgbClr val="68C6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Бизнес-инкубатор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12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шивка 2"/>
          <p:cNvSpPr/>
          <p:nvPr/>
        </p:nvSpPr>
        <p:spPr>
          <a:xfrm>
            <a:off x="4820019" y="1702483"/>
            <a:ext cx="6994187" cy="1686666"/>
          </a:xfrm>
          <a:prstGeom prst="chevron">
            <a:avLst/>
          </a:prstGeom>
          <a:solidFill>
            <a:schemeClr val="bg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числится в базе данных </a:t>
            </a:r>
          </a:p>
          <a:p>
            <a:pPr algn="ctr"/>
            <a:r>
              <a:rPr lang="ru-RU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 «ЦРБ НАО»</a:t>
            </a:r>
            <a:endParaRPr lang="ru-RU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Ромб 7"/>
          <p:cNvSpPr/>
          <p:nvPr/>
        </p:nvSpPr>
        <p:spPr>
          <a:xfrm>
            <a:off x="1011115" y="833748"/>
            <a:ext cx="3870450" cy="3325014"/>
          </a:xfrm>
          <a:prstGeom prst="diamond">
            <a:avLst/>
          </a:prstGeom>
          <a:solidFill>
            <a:schemeClr val="accent1">
              <a:lumMod val="7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348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желающих организовать собственное дело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3727939" y="4315995"/>
            <a:ext cx="7499838" cy="1686666"/>
          </a:xfrm>
          <a:prstGeom prst="chevron">
            <a:avLst/>
          </a:prstGeom>
          <a:solidFill>
            <a:schemeClr val="bg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оказанных консультаций предпринимателям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лицам желающим организовать собственное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дело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Ромб 9"/>
          <p:cNvSpPr/>
          <p:nvPr/>
        </p:nvSpPr>
        <p:spPr>
          <a:xfrm>
            <a:off x="1" y="3525715"/>
            <a:ext cx="3727938" cy="3332285"/>
          </a:xfrm>
          <a:prstGeom prst="diamond">
            <a:avLst/>
          </a:prstGeom>
          <a:solidFill>
            <a:srgbClr val="68C6C8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150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"/>
            <a:ext cx="12192000" cy="775636"/>
          </a:xfrm>
          <a:prstGeom prst="rect">
            <a:avLst/>
          </a:prstGeom>
          <a:solidFill>
            <a:srgbClr val="68C6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Информационно-консультационная поддержка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05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омб 3"/>
          <p:cNvSpPr/>
          <p:nvPr/>
        </p:nvSpPr>
        <p:spPr>
          <a:xfrm rot="21439054">
            <a:off x="0" y="0"/>
            <a:ext cx="3219855" cy="2519464"/>
          </a:xfrm>
          <a:prstGeom prst="diamond">
            <a:avLst/>
          </a:prstGeom>
          <a:solidFill>
            <a:srgbClr val="68C6C8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конкурсные комиссии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Ромб 4"/>
          <p:cNvSpPr/>
          <p:nvPr/>
        </p:nvSpPr>
        <p:spPr>
          <a:xfrm>
            <a:off x="1169377" y="1750231"/>
            <a:ext cx="3446397" cy="3007344"/>
          </a:xfrm>
          <a:prstGeom prst="diamond">
            <a:avLst/>
          </a:prstGeom>
          <a:solidFill>
            <a:schemeClr val="accent1">
              <a:lumMod val="75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бизнес-планов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Ромб 5"/>
          <p:cNvSpPr/>
          <p:nvPr/>
        </p:nvSpPr>
        <p:spPr>
          <a:xfrm>
            <a:off x="0" y="3988341"/>
            <a:ext cx="3346315" cy="2869659"/>
          </a:xfrm>
          <a:prstGeom prst="diamond">
            <a:avLst/>
          </a:prstGeom>
          <a:solidFill>
            <a:srgbClr val="68C6C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безработным гражданам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4615774" y="2375981"/>
            <a:ext cx="7010399" cy="1755843"/>
          </a:xfrm>
          <a:prstGeom prst="chevron">
            <a:avLst/>
          </a:prstGeom>
          <a:solidFill>
            <a:schemeClr val="bg1">
              <a:lumMod val="50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бизнес-планов к конкурсу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грантов начинающим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предпринимателям на создание собственного бизнеса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3813244" y="267513"/>
            <a:ext cx="6313250" cy="1719364"/>
          </a:xfrm>
          <a:prstGeom prst="chevron">
            <a:avLst/>
          </a:prstGeom>
          <a:solidFill>
            <a:schemeClr val="bg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комиссий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 НАО «Центр-занятости населения» по оказанию финансовой помощи безработным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гражданам;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организации и проведении конкурса грантов начинающим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предпринимателям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3813244" y="4557408"/>
            <a:ext cx="6777747" cy="1682885"/>
          </a:xfrm>
          <a:prstGeom prst="chevron">
            <a:avLst/>
          </a:prstGeom>
          <a:solidFill>
            <a:schemeClr val="bg1">
              <a:lumMod val="50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написании бизнес-планов, заявившимся на получении государственных услуг по содействию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самозанятости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60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усеченными противолежащими углами 3"/>
          <p:cNvSpPr/>
          <p:nvPr/>
        </p:nvSpPr>
        <p:spPr>
          <a:xfrm>
            <a:off x="-1" y="0"/>
            <a:ext cx="3455377" cy="6858000"/>
          </a:xfrm>
          <a:prstGeom prst="snip2DiagRect">
            <a:avLst/>
          </a:prstGeom>
          <a:solidFill>
            <a:schemeClr val="bg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 в разработке:</a:t>
            </a: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«Фитнес кафе»</a:t>
            </a:r>
          </a:p>
          <a:p>
            <a:pPr marL="342900" indent="-342900"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«Грузовой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шиномонтаж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342900" indent="-342900"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«Специализированная штраф стоянка»</a:t>
            </a:r>
          </a:p>
          <a:p>
            <a:pPr marL="342900" indent="-342900"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«Хлебопекарня Дом хлеба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342900" indent="-342900">
              <a:buAutoNum type="arabicPeriod"/>
            </a:pPr>
            <a:endParaRPr lang="ru-RU" sz="2400" dirty="0"/>
          </a:p>
        </p:txBody>
      </p:sp>
      <p:sp>
        <p:nvSpPr>
          <p:cNvPr id="6" name="Прямоугольник с двумя усеченными противолежащими углами 5"/>
          <p:cNvSpPr/>
          <p:nvPr/>
        </p:nvSpPr>
        <p:spPr>
          <a:xfrm>
            <a:off x="8264769" y="0"/>
            <a:ext cx="3927231" cy="6858000"/>
          </a:xfrm>
          <a:prstGeom prst="snip2DiagRect">
            <a:avLst/>
          </a:prstGeom>
          <a:solidFill>
            <a:schemeClr val="bg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Разработаные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проекты: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solidFill>
                <a:srgbClr val="68C6C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«Заполярные травы»</a:t>
            </a:r>
          </a:p>
          <a:p>
            <a:pPr marL="457200" indent="-457200">
              <a:buAutoNum type="arabicPeriod"/>
            </a:pP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«Теплый дом»</a:t>
            </a:r>
          </a:p>
          <a:p>
            <a:pPr marL="457200" indent="-457200">
              <a:buAutoNum type="arabicPeriod"/>
            </a:pP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«Строй сам»</a:t>
            </a:r>
          </a:p>
          <a:p>
            <a:pPr marL="457200" indent="-457200">
              <a:buAutoNum type="arabicPeriod"/>
            </a:pP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«Кофейня на колесах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457200" indent="-457200">
              <a:buAutoNum type="arabicPeriod"/>
            </a:pPr>
            <a:endParaRPr lang="ru-RU" sz="2400" dirty="0">
              <a:solidFill>
                <a:schemeClr val="bg1"/>
              </a:solidFill>
            </a:endParaRPr>
          </a:p>
          <a:p>
            <a:endParaRPr lang="ru-RU" sz="2400" dirty="0" smtClean="0">
              <a:solidFill>
                <a:schemeClr val="bg1"/>
              </a:solidFill>
            </a:endParaRPr>
          </a:p>
          <a:p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7" name="Ромб 6"/>
          <p:cNvSpPr/>
          <p:nvPr/>
        </p:nvSpPr>
        <p:spPr>
          <a:xfrm>
            <a:off x="3591657" y="923192"/>
            <a:ext cx="4536831" cy="4042965"/>
          </a:xfrm>
          <a:prstGeom prst="diamond">
            <a:avLst/>
          </a:prstGeom>
          <a:solidFill>
            <a:srgbClr val="68C6C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Портфель проектов</a:t>
            </a:r>
          </a:p>
        </p:txBody>
      </p:sp>
    </p:spTree>
    <p:extLst>
      <p:ext uri="{BB962C8B-B14F-4D97-AF65-F5344CB8AC3E}">
        <p14:creationId xmlns:p14="http://schemas.microsoft.com/office/powerpoint/2010/main" val="385586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156" y="2595256"/>
            <a:ext cx="8253563" cy="321677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12192000" cy="1741251"/>
          </a:xfrm>
          <a:prstGeom prst="rect">
            <a:avLst/>
          </a:prstGeom>
          <a:solidFill>
            <a:srgbClr val="68C6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 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0234" y="5577508"/>
            <a:ext cx="298305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Бизнес-инкубатор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4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</TotalTime>
  <Words>363</Words>
  <Application>Microsoft Office PowerPoint</Application>
  <PresentationFormat>Широкоэкранный</PresentationFormat>
  <Paragraphs>96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Афанасьев Семен Владимирович</dc:creator>
  <cp:lastModifiedBy>Ермолина Елена Владимировна</cp:lastModifiedBy>
  <cp:revision>60</cp:revision>
  <dcterms:created xsi:type="dcterms:W3CDTF">2017-08-09T08:30:20Z</dcterms:created>
  <dcterms:modified xsi:type="dcterms:W3CDTF">2017-08-28T12:24:49Z</dcterms:modified>
</cp:coreProperties>
</file>